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33"/>
    <p:sldMasterId id="2147483696" r:id="rId34"/>
  </p:sldMasterIdLst>
  <p:notesMasterIdLst>
    <p:notesMasterId r:id="rId43"/>
  </p:notesMasterIdLst>
  <p:handoutMasterIdLst>
    <p:handoutMasterId r:id="rId44"/>
  </p:handoutMasterIdLst>
  <p:sldIdLst>
    <p:sldId id="990" r:id="rId35"/>
    <p:sldId id="991" r:id="rId36"/>
    <p:sldId id="942" r:id="rId37"/>
    <p:sldId id="923" r:id="rId38"/>
    <p:sldId id="992" r:id="rId39"/>
    <p:sldId id="994" r:id="rId40"/>
    <p:sldId id="723" r:id="rId41"/>
    <p:sldId id="256" r:id="rId42"/>
  </p:sldIdLst>
  <p:sldSz cx="12192000" cy="6858000"/>
  <p:notesSz cx="6858000" cy="9144000"/>
  <p:defaultTextStyle>
    <a:defPPr lvl="0">
      <a:defRPr lang="nl-NL"/>
    </a:defPPr>
    <a:lvl1pPr marL="0" lvl="1" algn="l" defTabSz="914400" rtl="0" eaLnBrk="1" latinLnBrk="0" hangingPunct="1">
      <a:defRPr sz="1800" kern="1200">
        <a:solidFill>
          <a:schemeClr val="tx1"/>
        </a:solidFill>
        <a:latin typeface="+mn-lt"/>
        <a:ea typeface="+mn-ea"/>
        <a:cs typeface="+mn-cs"/>
      </a:defRPr>
    </a:lvl1pPr>
    <a:lvl2pPr marL="457200" lvl="2" algn="l" defTabSz="914400" rtl="0" eaLnBrk="1" latinLnBrk="0" hangingPunct="1">
      <a:defRPr sz="1800" kern="1200">
        <a:solidFill>
          <a:schemeClr val="tx1"/>
        </a:solidFill>
        <a:latin typeface="+mn-lt"/>
        <a:ea typeface="+mn-ea"/>
        <a:cs typeface="+mn-cs"/>
      </a:defRPr>
    </a:lvl2pPr>
    <a:lvl3pPr marL="914400" lvl="3" algn="l" defTabSz="914400" rtl="0" eaLnBrk="1" latinLnBrk="0" hangingPunct="1">
      <a:defRPr sz="1800" kern="1200">
        <a:solidFill>
          <a:schemeClr val="tx1"/>
        </a:solidFill>
        <a:latin typeface="+mn-lt"/>
        <a:ea typeface="+mn-ea"/>
        <a:cs typeface="+mn-cs"/>
      </a:defRPr>
    </a:lvl3pPr>
    <a:lvl4pPr marL="1371600" lvl="4"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306159-C34F-C9AE-5341-03F369220940}" name="Marijke Holsbrink" initials="MH" userId="S::marijkeholsbrink@lezenenschrijven.nl::bbb41ab0-01b9-412c-8914-419e06f7b58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A7A700-F52B-4314-96B4-8ED3D13F163E}" v="13" dt="2025-05-21T09:31:11.94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slide" Target="slides/slide5.xml"/><Relationship Id="rId21" Type="http://schemas.openxmlformats.org/officeDocument/2006/relationships/customXml" Target="../customXml/item21.xml"/><Relationship Id="rId34" Type="http://schemas.openxmlformats.org/officeDocument/2006/relationships/slideMaster" Target="slideMasters/slideMaster2.xml"/><Relationship Id="rId42" Type="http://schemas.openxmlformats.org/officeDocument/2006/relationships/slide" Target="slides/slide8.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9" Type="http://schemas.openxmlformats.org/officeDocument/2006/relationships/customXml" Target="../customXml/item29.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slide" Target="slides/slide3.xml"/><Relationship Id="rId40" Type="http://schemas.openxmlformats.org/officeDocument/2006/relationships/slide" Target="slides/slide6.xml"/><Relationship Id="rId45"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slide" Target="slides/slide2.xml"/><Relationship Id="rId49" Type="http://schemas.microsoft.com/office/2016/11/relationships/changesInfo" Target="changesInfos/changesInfo1.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slide" Target="slides/slide1.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customXml" Target="../customXml/item8.xml"/><Relationship Id="rId51" Type="http://schemas.microsoft.com/office/2018/10/relationships/authors" Target="authors.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slideMaster" Target="slideMasters/slideMaster1.xml"/><Relationship Id="rId38" Type="http://schemas.openxmlformats.org/officeDocument/2006/relationships/slide" Target="slides/slide4.xml"/><Relationship Id="rId46" Type="http://schemas.openxmlformats.org/officeDocument/2006/relationships/viewProps" Target="viewProps.xml"/><Relationship Id="rId20" Type="http://schemas.openxmlformats.org/officeDocument/2006/relationships/customXml" Target="../customXml/item20.xml"/><Relationship Id="rId41" Type="http://schemas.openxmlformats.org/officeDocument/2006/relationships/slide" Target="slides/slide7.xml"/><Relationship Id="rId1" Type="http://schemas.openxmlformats.org/officeDocument/2006/relationships/customXml" Target="../customXml/item1.xml"/><Relationship Id="rId6" Type="http://schemas.openxmlformats.org/officeDocument/2006/relationships/customXml" Target="../customXml/item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oot Koerkamp" userId="9d5266a8-8303-4b84-961a-6d2324c34480" providerId="ADAL" clId="{B2A73BF7-FE9E-4B60-893A-CB09D1E5B0AE}"/>
    <pc:docChg chg="delSld delMainMaster">
      <pc:chgData name="Groot Koerkamp" userId="9d5266a8-8303-4b84-961a-6d2324c34480" providerId="ADAL" clId="{B2A73BF7-FE9E-4B60-893A-CB09D1E5B0AE}" dt="2023-10-27T14:47:59.455" v="0" actId="47"/>
      <pc:docMkLst>
        <pc:docMk/>
      </pc:docMkLst>
      <pc:sldChg chg="del">
        <pc:chgData name="Groot Koerkamp" userId="9d5266a8-8303-4b84-961a-6d2324c34480" providerId="ADAL" clId="{B2A73BF7-FE9E-4B60-893A-CB09D1E5B0AE}" dt="2023-10-27T14:47:59.455" v="0" actId="47"/>
        <pc:sldMkLst>
          <pc:docMk/>
          <pc:sldMk cId="162397847" sldId="280"/>
        </pc:sldMkLst>
      </pc:sldChg>
      <pc:sldChg chg="del">
        <pc:chgData name="Groot Koerkamp" userId="9d5266a8-8303-4b84-961a-6d2324c34480" providerId="ADAL" clId="{B2A73BF7-FE9E-4B60-893A-CB09D1E5B0AE}" dt="2023-10-27T14:47:59.455" v="0" actId="47"/>
        <pc:sldMkLst>
          <pc:docMk/>
          <pc:sldMk cId="259374288" sldId="281"/>
        </pc:sldMkLst>
      </pc:sldChg>
      <pc:sldChg chg="del">
        <pc:chgData name="Groot Koerkamp" userId="9d5266a8-8303-4b84-961a-6d2324c34480" providerId="ADAL" clId="{B2A73BF7-FE9E-4B60-893A-CB09D1E5B0AE}" dt="2023-10-27T14:47:59.455" v="0" actId="47"/>
        <pc:sldMkLst>
          <pc:docMk/>
          <pc:sldMk cId="2160445132" sldId="288"/>
        </pc:sldMkLst>
      </pc:sldChg>
      <pc:sldChg chg="del">
        <pc:chgData name="Groot Koerkamp" userId="9d5266a8-8303-4b84-961a-6d2324c34480" providerId="ADAL" clId="{B2A73BF7-FE9E-4B60-893A-CB09D1E5B0AE}" dt="2023-10-27T14:47:59.455" v="0" actId="47"/>
        <pc:sldMkLst>
          <pc:docMk/>
          <pc:sldMk cId="2470927032" sldId="347"/>
        </pc:sldMkLst>
      </pc:sldChg>
      <pc:sldChg chg="del">
        <pc:chgData name="Groot Koerkamp" userId="9d5266a8-8303-4b84-961a-6d2324c34480" providerId="ADAL" clId="{B2A73BF7-FE9E-4B60-893A-CB09D1E5B0AE}" dt="2023-10-27T14:47:59.455" v="0" actId="47"/>
        <pc:sldMkLst>
          <pc:docMk/>
          <pc:sldMk cId="2492378051" sldId="348"/>
        </pc:sldMkLst>
      </pc:sldChg>
      <pc:sldChg chg="del">
        <pc:chgData name="Groot Koerkamp" userId="9d5266a8-8303-4b84-961a-6d2324c34480" providerId="ADAL" clId="{B2A73BF7-FE9E-4B60-893A-CB09D1E5B0AE}" dt="2023-10-27T14:47:59.455" v="0" actId="47"/>
        <pc:sldMkLst>
          <pc:docMk/>
          <pc:sldMk cId="1019902252" sldId="349"/>
        </pc:sldMkLst>
      </pc:sldChg>
      <pc:sldChg chg="del">
        <pc:chgData name="Groot Koerkamp" userId="9d5266a8-8303-4b84-961a-6d2324c34480" providerId="ADAL" clId="{B2A73BF7-FE9E-4B60-893A-CB09D1E5B0AE}" dt="2023-10-27T14:47:59.455" v="0" actId="47"/>
        <pc:sldMkLst>
          <pc:docMk/>
          <pc:sldMk cId="781045251" sldId="394"/>
        </pc:sldMkLst>
      </pc:sldChg>
      <pc:sldChg chg="del">
        <pc:chgData name="Groot Koerkamp" userId="9d5266a8-8303-4b84-961a-6d2324c34480" providerId="ADAL" clId="{B2A73BF7-FE9E-4B60-893A-CB09D1E5B0AE}" dt="2023-10-27T14:47:59.455" v="0" actId="47"/>
        <pc:sldMkLst>
          <pc:docMk/>
          <pc:sldMk cId="906334271" sldId="404"/>
        </pc:sldMkLst>
      </pc:sldChg>
      <pc:sldChg chg="del">
        <pc:chgData name="Groot Koerkamp" userId="9d5266a8-8303-4b84-961a-6d2324c34480" providerId="ADAL" clId="{B2A73BF7-FE9E-4B60-893A-CB09D1E5B0AE}" dt="2023-10-27T14:47:59.455" v="0" actId="47"/>
        <pc:sldMkLst>
          <pc:docMk/>
          <pc:sldMk cId="3861768841" sldId="405"/>
        </pc:sldMkLst>
      </pc:sldChg>
      <pc:sldChg chg="del">
        <pc:chgData name="Groot Koerkamp" userId="9d5266a8-8303-4b84-961a-6d2324c34480" providerId="ADAL" clId="{B2A73BF7-FE9E-4B60-893A-CB09D1E5B0AE}" dt="2023-10-27T14:47:59.455" v="0" actId="47"/>
        <pc:sldMkLst>
          <pc:docMk/>
          <pc:sldMk cId="506848357" sldId="406"/>
        </pc:sldMkLst>
      </pc:sldChg>
      <pc:sldChg chg="del">
        <pc:chgData name="Groot Koerkamp" userId="9d5266a8-8303-4b84-961a-6d2324c34480" providerId="ADAL" clId="{B2A73BF7-FE9E-4B60-893A-CB09D1E5B0AE}" dt="2023-10-27T14:47:59.455" v="0" actId="47"/>
        <pc:sldMkLst>
          <pc:docMk/>
          <pc:sldMk cId="1773299634" sldId="408"/>
        </pc:sldMkLst>
      </pc:sldChg>
      <pc:sldChg chg="del">
        <pc:chgData name="Groot Koerkamp" userId="9d5266a8-8303-4b84-961a-6d2324c34480" providerId="ADAL" clId="{B2A73BF7-FE9E-4B60-893A-CB09D1E5B0AE}" dt="2023-10-27T14:47:59.455" v="0" actId="47"/>
        <pc:sldMkLst>
          <pc:docMk/>
          <pc:sldMk cId="2338532589" sldId="409"/>
        </pc:sldMkLst>
      </pc:sldChg>
      <pc:sldChg chg="del">
        <pc:chgData name="Groot Koerkamp" userId="9d5266a8-8303-4b84-961a-6d2324c34480" providerId="ADAL" clId="{B2A73BF7-FE9E-4B60-893A-CB09D1E5B0AE}" dt="2023-10-27T14:47:59.455" v="0" actId="47"/>
        <pc:sldMkLst>
          <pc:docMk/>
          <pc:sldMk cId="2696154684" sldId="410"/>
        </pc:sldMkLst>
      </pc:sldChg>
      <pc:sldChg chg="del">
        <pc:chgData name="Groot Koerkamp" userId="9d5266a8-8303-4b84-961a-6d2324c34480" providerId="ADAL" clId="{B2A73BF7-FE9E-4B60-893A-CB09D1E5B0AE}" dt="2023-10-27T14:47:59.455" v="0" actId="47"/>
        <pc:sldMkLst>
          <pc:docMk/>
          <pc:sldMk cId="3420228181" sldId="520"/>
        </pc:sldMkLst>
      </pc:sldChg>
      <pc:sldChg chg="del">
        <pc:chgData name="Groot Koerkamp" userId="9d5266a8-8303-4b84-961a-6d2324c34480" providerId="ADAL" clId="{B2A73BF7-FE9E-4B60-893A-CB09D1E5B0AE}" dt="2023-10-27T14:47:59.455" v="0" actId="47"/>
        <pc:sldMkLst>
          <pc:docMk/>
          <pc:sldMk cId="47783543" sldId="523"/>
        </pc:sldMkLst>
      </pc:sldChg>
      <pc:sldChg chg="del">
        <pc:chgData name="Groot Koerkamp" userId="9d5266a8-8303-4b84-961a-6d2324c34480" providerId="ADAL" clId="{B2A73BF7-FE9E-4B60-893A-CB09D1E5B0AE}" dt="2023-10-27T14:47:59.455" v="0" actId="47"/>
        <pc:sldMkLst>
          <pc:docMk/>
          <pc:sldMk cId="2162468500" sldId="684"/>
        </pc:sldMkLst>
      </pc:sldChg>
      <pc:sldChg chg="del">
        <pc:chgData name="Groot Koerkamp" userId="9d5266a8-8303-4b84-961a-6d2324c34480" providerId="ADAL" clId="{B2A73BF7-FE9E-4B60-893A-CB09D1E5B0AE}" dt="2023-10-27T14:47:59.455" v="0" actId="47"/>
        <pc:sldMkLst>
          <pc:docMk/>
          <pc:sldMk cId="995245125" sldId="728"/>
        </pc:sldMkLst>
      </pc:sldChg>
      <pc:sldChg chg="del">
        <pc:chgData name="Groot Koerkamp" userId="9d5266a8-8303-4b84-961a-6d2324c34480" providerId="ADAL" clId="{B2A73BF7-FE9E-4B60-893A-CB09D1E5B0AE}" dt="2023-10-27T14:47:59.455" v="0" actId="47"/>
        <pc:sldMkLst>
          <pc:docMk/>
          <pc:sldMk cId="3706237364" sldId="941"/>
        </pc:sldMkLst>
      </pc:sldChg>
      <pc:sldChg chg="del">
        <pc:chgData name="Groot Koerkamp" userId="9d5266a8-8303-4b84-961a-6d2324c34480" providerId="ADAL" clId="{B2A73BF7-FE9E-4B60-893A-CB09D1E5B0AE}" dt="2023-10-27T14:47:59.455" v="0" actId="47"/>
        <pc:sldMkLst>
          <pc:docMk/>
          <pc:sldMk cId="2797786037" sldId="983"/>
        </pc:sldMkLst>
      </pc:sldChg>
      <pc:sldChg chg="del">
        <pc:chgData name="Groot Koerkamp" userId="9d5266a8-8303-4b84-961a-6d2324c34480" providerId="ADAL" clId="{B2A73BF7-FE9E-4B60-893A-CB09D1E5B0AE}" dt="2023-10-27T14:47:59.455" v="0" actId="47"/>
        <pc:sldMkLst>
          <pc:docMk/>
          <pc:sldMk cId="2379856909" sldId="984"/>
        </pc:sldMkLst>
      </pc:sldChg>
      <pc:sldChg chg="del">
        <pc:chgData name="Groot Koerkamp" userId="9d5266a8-8303-4b84-961a-6d2324c34480" providerId="ADAL" clId="{B2A73BF7-FE9E-4B60-893A-CB09D1E5B0AE}" dt="2023-10-27T14:47:59.455" v="0" actId="47"/>
        <pc:sldMkLst>
          <pc:docMk/>
          <pc:sldMk cId="2945985428" sldId="985"/>
        </pc:sldMkLst>
      </pc:sldChg>
      <pc:sldChg chg="del">
        <pc:chgData name="Groot Koerkamp" userId="9d5266a8-8303-4b84-961a-6d2324c34480" providerId="ADAL" clId="{B2A73BF7-FE9E-4B60-893A-CB09D1E5B0AE}" dt="2023-10-27T14:47:59.455" v="0" actId="47"/>
        <pc:sldMkLst>
          <pc:docMk/>
          <pc:sldMk cId="1313346501" sldId="986"/>
        </pc:sldMkLst>
      </pc:sldChg>
      <pc:sldChg chg="del">
        <pc:chgData name="Groot Koerkamp" userId="9d5266a8-8303-4b84-961a-6d2324c34480" providerId="ADAL" clId="{B2A73BF7-FE9E-4B60-893A-CB09D1E5B0AE}" dt="2023-10-27T14:47:59.455" v="0" actId="47"/>
        <pc:sldMkLst>
          <pc:docMk/>
          <pc:sldMk cId="2158003941" sldId="988"/>
        </pc:sldMkLst>
      </pc:sldChg>
      <pc:sldChg chg="del">
        <pc:chgData name="Groot Koerkamp" userId="9d5266a8-8303-4b84-961a-6d2324c34480" providerId="ADAL" clId="{B2A73BF7-FE9E-4B60-893A-CB09D1E5B0AE}" dt="2023-10-27T14:47:59.455" v="0" actId="47"/>
        <pc:sldMkLst>
          <pc:docMk/>
          <pc:sldMk cId="2493284617" sldId="989"/>
        </pc:sldMkLst>
      </pc:sldChg>
      <pc:sldChg chg="del">
        <pc:chgData name="Groot Koerkamp" userId="9d5266a8-8303-4b84-961a-6d2324c34480" providerId="ADAL" clId="{B2A73BF7-FE9E-4B60-893A-CB09D1E5B0AE}" dt="2023-10-27T14:47:59.455" v="0" actId="47"/>
        <pc:sldMkLst>
          <pc:docMk/>
          <pc:sldMk cId="4071483461" sldId="993"/>
        </pc:sldMkLst>
      </pc:sldChg>
      <pc:sldChg chg="del">
        <pc:chgData name="Groot Koerkamp" userId="9d5266a8-8303-4b84-961a-6d2324c34480" providerId="ADAL" clId="{B2A73BF7-FE9E-4B60-893A-CB09D1E5B0AE}" dt="2023-10-27T14:47:59.455" v="0" actId="47"/>
        <pc:sldMkLst>
          <pc:docMk/>
          <pc:sldMk cId="2502365138" sldId="994"/>
        </pc:sldMkLst>
      </pc:sldChg>
      <pc:sldMasterChg chg="del delSldLayout">
        <pc:chgData name="Groot Koerkamp" userId="9d5266a8-8303-4b84-961a-6d2324c34480" providerId="ADAL" clId="{B2A73BF7-FE9E-4B60-893A-CB09D1E5B0AE}" dt="2023-10-27T14:47:59.455" v="0" actId="47"/>
        <pc:sldMasterMkLst>
          <pc:docMk/>
          <pc:sldMasterMk cId="2155853019" sldId="2147483648"/>
        </pc:sldMasterMkLst>
        <pc:sldLayoutChg chg="del">
          <pc:chgData name="Groot Koerkamp" userId="9d5266a8-8303-4b84-961a-6d2324c34480" providerId="ADAL" clId="{B2A73BF7-FE9E-4B60-893A-CB09D1E5B0AE}" dt="2023-10-27T14:47:59.455" v="0" actId="47"/>
          <pc:sldLayoutMkLst>
            <pc:docMk/>
            <pc:sldMasterMk cId="2155853019" sldId="2147483648"/>
            <pc:sldLayoutMk cId="782560192" sldId="2147483649"/>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045425290" sldId="2147483650"/>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4095098986" sldId="2147483652"/>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1522421714" sldId="2147483654"/>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247714586" sldId="2147483655"/>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918497762" sldId="2147483658"/>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91564415" sldId="2147483659"/>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520773004" sldId="2147483660"/>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22886134" sldId="2147483661"/>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484224932" sldId="2147483662"/>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243769696" sldId="2147483663"/>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573549232" sldId="2147483664"/>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381415518" sldId="2147483665"/>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4115041179" sldId="2147483666"/>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1289230928" sldId="2147483667"/>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862768408" sldId="2147483668"/>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959684932" sldId="2147483669"/>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3495896169" sldId="2147483670"/>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2421427212" sldId="2147483703"/>
          </pc:sldLayoutMkLst>
        </pc:sldLayoutChg>
        <pc:sldLayoutChg chg="del">
          <pc:chgData name="Groot Koerkamp" userId="9d5266a8-8303-4b84-961a-6d2324c34480" providerId="ADAL" clId="{B2A73BF7-FE9E-4B60-893A-CB09D1E5B0AE}" dt="2023-10-27T14:47:59.455" v="0" actId="47"/>
          <pc:sldLayoutMkLst>
            <pc:docMk/>
            <pc:sldMasterMk cId="2155853019" sldId="2147483648"/>
            <pc:sldLayoutMk cId="1850722029" sldId="2147483704"/>
          </pc:sldLayoutMkLst>
        </pc:sldLayoutChg>
      </pc:sldMasterChg>
      <pc:sldMasterChg chg="del delSldLayout">
        <pc:chgData name="Groot Koerkamp" userId="9d5266a8-8303-4b84-961a-6d2324c34480" providerId="ADAL" clId="{B2A73BF7-FE9E-4B60-893A-CB09D1E5B0AE}" dt="2023-10-27T14:47:59.455" v="0" actId="47"/>
        <pc:sldMasterMkLst>
          <pc:docMk/>
          <pc:sldMasterMk cId="3822999571" sldId="2147483671"/>
        </pc:sldMasterMkLst>
        <pc:sldLayoutChg chg="del">
          <pc:chgData name="Groot Koerkamp" userId="9d5266a8-8303-4b84-961a-6d2324c34480" providerId="ADAL" clId="{B2A73BF7-FE9E-4B60-893A-CB09D1E5B0AE}" dt="2023-10-27T14:47:59.455" v="0" actId="47"/>
          <pc:sldLayoutMkLst>
            <pc:docMk/>
            <pc:sldMasterMk cId="3822999571" sldId="2147483671"/>
            <pc:sldLayoutMk cId="4033384395" sldId="2147483672"/>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2662465206" sldId="2147483673"/>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2474240020" sldId="2147483674"/>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795712269" sldId="2147483675"/>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3932362487" sldId="2147483676"/>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302201975" sldId="2147483677"/>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1154414541" sldId="2147483678"/>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4179676619" sldId="2147483679"/>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3203588786" sldId="2147483680"/>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1627029018" sldId="2147483681"/>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2100958171" sldId="2147483682"/>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1108648646" sldId="2147483683"/>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1871525910" sldId="2147483684"/>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4095747263" sldId="2147483685"/>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3327271385" sldId="2147483686"/>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3545693537" sldId="2147483687"/>
          </pc:sldLayoutMkLst>
        </pc:sldLayoutChg>
        <pc:sldLayoutChg chg="del">
          <pc:chgData name="Groot Koerkamp" userId="9d5266a8-8303-4b84-961a-6d2324c34480" providerId="ADAL" clId="{B2A73BF7-FE9E-4B60-893A-CB09D1E5B0AE}" dt="2023-10-27T14:47:59.455" v="0" actId="47"/>
          <pc:sldLayoutMkLst>
            <pc:docMk/>
            <pc:sldMasterMk cId="3822999571" sldId="2147483671"/>
            <pc:sldLayoutMk cId="1144524182" sldId="2147483688"/>
          </pc:sldLayoutMkLst>
        </pc:sldLayoutChg>
      </pc:sldMasterChg>
      <pc:sldMasterChg chg="del delSldLayout">
        <pc:chgData name="Groot Koerkamp" userId="9d5266a8-8303-4b84-961a-6d2324c34480" providerId="ADAL" clId="{B2A73BF7-FE9E-4B60-893A-CB09D1E5B0AE}" dt="2023-10-27T14:47:59.455" v="0" actId="47"/>
        <pc:sldMasterMkLst>
          <pc:docMk/>
          <pc:sldMasterMk cId="118728323" sldId="2147483696"/>
        </pc:sldMasterMkLst>
        <pc:sldLayoutChg chg="del">
          <pc:chgData name="Groot Koerkamp" userId="9d5266a8-8303-4b84-961a-6d2324c34480" providerId="ADAL" clId="{B2A73BF7-FE9E-4B60-893A-CB09D1E5B0AE}" dt="2023-10-27T14:47:59.455" v="0" actId="47"/>
          <pc:sldLayoutMkLst>
            <pc:docMk/>
            <pc:sldMasterMk cId="118728323" sldId="2147483696"/>
            <pc:sldLayoutMk cId="318236911" sldId="2147483697"/>
          </pc:sldLayoutMkLst>
        </pc:sldLayoutChg>
        <pc:sldLayoutChg chg="del">
          <pc:chgData name="Groot Koerkamp" userId="9d5266a8-8303-4b84-961a-6d2324c34480" providerId="ADAL" clId="{B2A73BF7-FE9E-4B60-893A-CB09D1E5B0AE}" dt="2023-10-27T14:47:59.455" v="0" actId="47"/>
          <pc:sldLayoutMkLst>
            <pc:docMk/>
            <pc:sldMasterMk cId="118728323" sldId="2147483696"/>
            <pc:sldLayoutMk cId="1949476310" sldId="2147483698"/>
          </pc:sldLayoutMkLst>
        </pc:sldLayoutChg>
        <pc:sldLayoutChg chg="del">
          <pc:chgData name="Groot Koerkamp" userId="9d5266a8-8303-4b84-961a-6d2324c34480" providerId="ADAL" clId="{B2A73BF7-FE9E-4B60-893A-CB09D1E5B0AE}" dt="2023-10-27T14:47:59.455" v="0" actId="47"/>
          <pc:sldLayoutMkLst>
            <pc:docMk/>
            <pc:sldMasterMk cId="118728323" sldId="2147483696"/>
            <pc:sldLayoutMk cId="1820095722" sldId="2147483699"/>
          </pc:sldLayoutMkLst>
        </pc:sldLayoutChg>
        <pc:sldLayoutChg chg="del">
          <pc:chgData name="Groot Koerkamp" userId="9d5266a8-8303-4b84-961a-6d2324c34480" providerId="ADAL" clId="{B2A73BF7-FE9E-4B60-893A-CB09D1E5B0AE}" dt="2023-10-27T14:47:59.455" v="0" actId="47"/>
          <pc:sldLayoutMkLst>
            <pc:docMk/>
            <pc:sldMasterMk cId="118728323" sldId="2147483696"/>
            <pc:sldLayoutMk cId="1555223539" sldId="2147483700"/>
          </pc:sldLayoutMkLst>
        </pc:sldLayoutChg>
        <pc:sldLayoutChg chg="del">
          <pc:chgData name="Groot Koerkamp" userId="9d5266a8-8303-4b84-961a-6d2324c34480" providerId="ADAL" clId="{B2A73BF7-FE9E-4B60-893A-CB09D1E5B0AE}" dt="2023-10-27T14:47:59.455" v="0" actId="47"/>
          <pc:sldLayoutMkLst>
            <pc:docMk/>
            <pc:sldMasterMk cId="118728323" sldId="2147483696"/>
            <pc:sldLayoutMk cId="2148416682" sldId="2147483701"/>
          </pc:sldLayoutMkLst>
        </pc:sldLayoutChg>
        <pc:sldLayoutChg chg="del">
          <pc:chgData name="Groot Koerkamp" userId="9d5266a8-8303-4b84-961a-6d2324c34480" providerId="ADAL" clId="{B2A73BF7-FE9E-4B60-893A-CB09D1E5B0AE}" dt="2023-10-27T14:47:59.455" v="0" actId="47"/>
          <pc:sldLayoutMkLst>
            <pc:docMk/>
            <pc:sldMasterMk cId="118728323" sldId="2147483696"/>
            <pc:sldLayoutMk cId="1810507728" sldId="2147483702"/>
          </pc:sldLayoutMkLst>
        </pc:sldLayoutChg>
      </pc:sldMasterChg>
    </pc:docChg>
  </pc:docChgLst>
  <pc:docChgLst>
    <pc:chgData name="Groot Koerkamp" userId="9d5266a8-8303-4b84-961a-6d2324c34480" providerId="ADAL" clId="{A802DB9E-EABE-46AD-BC7D-05D816AA1EF6}"/>
    <pc:docChg chg="undo custSel modSld">
      <pc:chgData name="Groot Koerkamp" userId="9d5266a8-8303-4b84-961a-6d2324c34480" providerId="ADAL" clId="{A802DB9E-EABE-46AD-BC7D-05D816AA1EF6}" dt="2024-01-30T13:37:54.855" v="256" actId="948"/>
      <pc:docMkLst>
        <pc:docMk/>
      </pc:docMkLst>
      <pc:sldChg chg="addSp modSp mod">
        <pc:chgData name="Groot Koerkamp" userId="9d5266a8-8303-4b84-961a-6d2324c34480" providerId="ADAL" clId="{A802DB9E-EABE-46AD-BC7D-05D816AA1EF6}" dt="2024-01-30T13:37:54.855" v="256" actId="948"/>
        <pc:sldMkLst>
          <pc:docMk/>
          <pc:sldMk cId="2823696570" sldId="256"/>
        </pc:sldMkLst>
      </pc:sldChg>
      <pc:sldChg chg="modSp mod">
        <pc:chgData name="Groot Koerkamp" userId="9d5266a8-8303-4b84-961a-6d2324c34480" providerId="ADAL" clId="{A802DB9E-EABE-46AD-BC7D-05D816AA1EF6}" dt="2024-01-30T13:26:26.956" v="4" actId="1076"/>
        <pc:sldMkLst>
          <pc:docMk/>
          <pc:sldMk cId="3765632006" sldId="923"/>
        </pc:sldMkLst>
      </pc:sldChg>
      <pc:sldChg chg="modSp mod">
        <pc:chgData name="Groot Koerkamp" userId="9d5266a8-8303-4b84-961a-6d2324c34480" providerId="ADAL" clId="{A802DB9E-EABE-46AD-BC7D-05D816AA1EF6}" dt="2024-01-30T13:25:48.408" v="2" actId="6549"/>
        <pc:sldMkLst>
          <pc:docMk/>
          <pc:sldMk cId="23289995" sldId="990"/>
        </pc:sldMkLst>
      </pc:sldChg>
    </pc:docChg>
  </pc:docChgLst>
  <pc:docChgLst>
    <pc:chgData name="Groot Koerkamp" userId="9d5266a8-8303-4b84-961a-6d2324c34480" providerId="ADAL" clId="{50A7A700-F52B-4314-96B4-8ED3D13F163E}"/>
    <pc:docChg chg="addSld modSld sldOrd">
      <pc:chgData name="Groot Koerkamp" userId="9d5266a8-8303-4b84-961a-6d2324c34480" providerId="ADAL" clId="{50A7A700-F52B-4314-96B4-8ED3D13F163E}" dt="2025-05-21T09:31:33.664" v="2"/>
      <pc:docMkLst>
        <pc:docMk/>
      </pc:docMkLst>
      <pc:sldChg chg="add ord">
        <pc:chgData name="Groot Koerkamp" userId="9d5266a8-8303-4b84-961a-6d2324c34480" providerId="ADAL" clId="{50A7A700-F52B-4314-96B4-8ED3D13F163E}" dt="2025-05-21T09:31:33.664" v="2"/>
        <pc:sldMkLst>
          <pc:docMk/>
          <pc:sldMk cId="2502365138" sldId="99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C19B8B2-E502-4346-A2C4-B5D7B3866A47}" type="datetimeFigureOut">
              <a:rPr lang="nl-NL" smtClean="0"/>
              <a:t>21-5-2025</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9DEE86-6240-4C91-9195-1DD56CA6AE1F}" type="slidenum">
              <a:rPr lang="nl-NL" smtClean="0"/>
              <a:t>‹nr.›</a:t>
            </a:fld>
            <a:endParaRPr lang="nl-NL"/>
          </a:p>
        </p:txBody>
      </p:sp>
    </p:spTree>
    <p:extLst>
      <p:ext uri="{BB962C8B-B14F-4D97-AF65-F5344CB8AC3E}">
        <p14:creationId xmlns:p14="http://schemas.microsoft.com/office/powerpoint/2010/main" val="2629038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723DA9-8EEA-4442-AD04-D20FEB943E53}" type="datetimeFigureOut">
              <a:rPr lang="nl-NL" smtClean="0"/>
              <a:t>21-5-2025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FFFD2D-E339-48D0-8E51-8C7BC4E3C46A}" type="slidenum">
              <a:rPr lang="nl-NL" smtClean="0"/>
              <a:t>‹nr.›</a:t>
            </a:fld>
            <a:endParaRPr lang="nl-NL"/>
          </a:p>
        </p:txBody>
      </p:sp>
    </p:spTree>
    <p:extLst>
      <p:ext uri="{BB962C8B-B14F-4D97-AF65-F5344CB8AC3E}">
        <p14:creationId xmlns:p14="http://schemas.microsoft.com/office/powerpoint/2010/main" val="122849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Moeite hebben met de moeilijke woorden. De basis is er wel maar het meeste is weggezakt. </a:t>
            </a:r>
          </a:p>
        </p:txBody>
      </p:sp>
      <p:sp>
        <p:nvSpPr>
          <p:cNvPr id="4" name="Tijdelijke aanduiding voor dianummer 3"/>
          <p:cNvSpPr>
            <a:spLocks noGrp="1"/>
          </p:cNvSpPr>
          <p:nvPr>
            <p:ph type="sldNum" sz="quarter" idx="5"/>
          </p:nvPr>
        </p:nvSpPr>
        <p:spPr/>
        <p:txBody>
          <a:bodyPr/>
          <a:lstStyle/>
          <a:p>
            <a:fld id="{5D640767-057A-4A36-AA9A-27E9F730CA6D}" type="slidenum">
              <a:rPr lang="nl-NL" smtClean="0"/>
              <a:pPr/>
              <a:t>1</a:t>
            </a:fld>
            <a:endParaRPr lang="nl-NL"/>
          </a:p>
        </p:txBody>
      </p:sp>
    </p:spTree>
    <p:extLst>
      <p:ext uri="{BB962C8B-B14F-4D97-AF65-F5344CB8AC3E}">
        <p14:creationId xmlns:p14="http://schemas.microsoft.com/office/powerpoint/2010/main" val="1493348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latin typeface="Calibri"/>
              <a:cs typeface="Calibri"/>
            </a:endParaRPr>
          </a:p>
        </p:txBody>
      </p:sp>
      <p:sp>
        <p:nvSpPr>
          <p:cNvPr id="4" name="Tijdelijke aanduiding voor dianummer 3"/>
          <p:cNvSpPr>
            <a:spLocks noGrp="1"/>
          </p:cNvSpPr>
          <p:nvPr>
            <p:ph type="sldNum" sz="quarter" idx="5"/>
          </p:nvPr>
        </p:nvSpPr>
        <p:spPr/>
        <p:txBody>
          <a:bodyPr/>
          <a:lstStyle/>
          <a:p>
            <a:fld id="{DBFFFD2D-E339-48D0-8E51-8C7BC4E3C46A}" type="slidenum">
              <a:rPr lang="nl-NL" smtClean="0"/>
              <a:t>2</a:t>
            </a:fld>
            <a:endParaRPr lang="nl-NL"/>
          </a:p>
        </p:txBody>
      </p:sp>
    </p:spTree>
    <p:extLst>
      <p:ext uri="{BB962C8B-B14F-4D97-AF65-F5344CB8AC3E}">
        <p14:creationId xmlns:p14="http://schemas.microsoft.com/office/powerpoint/2010/main" val="1597774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latin typeface="Calibri"/>
              <a:cs typeface="Calibri"/>
            </a:endParaRPr>
          </a:p>
        </p:txBody>
      </p:sp>
      <p:sp>
        <p:nvSpPr>
          <p:cNvPr id="4" name="Tijdelijke aanduiding voor dianummer 3"/>
          <p:cNvSpPr>
            <a:spLocks noGrp="1"/>
          </p:cNvSpPr>
          <p:nvPr>
            <p:ph type="sldNum" sz="quarter" idx="5"/>
          </p:nvPr>
        </p:nvSpPr>
        <p:spPr/>
        <p:txBody>
          <a:bodyPr/>
          <a:lstStyle/>
          <a:p>
            <a:fld id="{DBFFFD2D-E339-48D0-8E51-8C7BC4E3C46A}" type="slidenum">
              <a:rPr lang="nl-NL" smtClean="0"/>
              <a:t>3</a:t>
            </a:fld>
            <a:endParaRPr lang="nl-NL"/>
          </a:p>
        </p:txBody>
      </p:sp>
    </p:spTree>
    <p:extLst>
      <p:ext uri="{BB962C8B-B14F-4D97-AF65-F5344CB8AC3E}">
        <p14:creationId xmlns:p14="http://schemas.microsoft.com/office/powerpoint/2010/main" val="3966636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defTabSz="931774">
              <a:defRPr/>
            </a:pPr>
            <a:endParaRPr lang="nl-NL" dirty="0"/>
          </a:p>
          <a:p>
            <a:r>
              <a:rPr lang="nl-NL" dirty="0"/>
              <a:t>Zie dit ter inspiratie. Waarom Stad Groningen laag? Er wonen veel studenten maar er is echt veel laaggeletterdheid. Delen van Groningen veel </a:t>
            </a:r>
            <a:r>
              <a:rPr lang="nl-NL" dirty="0" err="1"/>
              <a:t>generatie-lange</a:t>
            </a:r>
            <a:r>
              <a:rPr lang="nl-NL" dirty="0"/>
              <a:t> armoede, taalproblemen, gezondheid. Westerkwartier is bijv. </a:t>
            </a:r>
            <a:r>
              <a:rPr lang="nl-NL" dirty="0" err="1"/>
              <a:t>forenzendorp</a:t>
            </a:r>
            <a:r>
              <a:rPr lang="nl-NL" dirty="0"/>
              <a:t>.</a:t>
            </a: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a:t>
            </a:fld>
            <a:endParaRPr lang="nl-NL"/>
          </a:p>
        </p:txBody>
      </p:sp>
    </p:spTree>
    <p:extLst>
      <p:ext uri="{BB962C8B-B14F-4D97-AF65-F5344CB8AC3E}">
        <p14:creationId xmlns:p14="http://schemas.microsoft.com/office/powerpoint/2010/main" val="2322133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noProof="0" dirty="0"/>
              <a:t>Deze</a:t>
            </a:r>
            <a:r>
              <a:rPr lang="nl-NL" baseline="0" noProof="0" dirty="0"/>
              <a:t> opsomming is vooral van toepassing op autochtone doelgroep! </a:t>
            </a:r>
            <a:endParaRPr lang="nl-NL" noProof="0"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4168103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customXml" Target="../../customXml/item27.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customXml" Target="../../customXml/item28.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customXml" Target="../../customXml/item29.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customXml" Target="../../customXml/item30.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customXml" Target="../../customXml/item3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customXml" Target="../../customXml/item3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customXml" Target="../../customXml/item23.xml"/><Relationship Id="rId7" Type="http://schemas.openxmlformats.org/officeDocument/2006/relationships/slideMaster" Target="../slideMasters/slideMaster2.xml"/><Relationship Id="rId2" Type="http://schemas.openxmlformats.org/officeDocument/2006/relationships/customXml" Target="../../customXml/item22.xml"/><Relationship Id="rId1" Type="http://schemas.openxmlformats.org/officeDocument/2006/relationships/customXml" Target="../../customXml/item21.xml"/><Relationship Id="rId6" Type="http://schemas.openxmlformats.org/officeDocument/2006/relationships/customXml" Target="../../customXml/item26.xml"/><Relationship Id="rId5" Type="http://schemas.openxmlformats.org/officeDocument/2006/relationships/customXml" Target="../../customXml/item25.xml"/><Relationship Id="rId4" Type="http://schemas.openxmlformats.org/officeDocument/2006/relationships/customXml" Target="../../customXml/item2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bg>
      <p:bgPr>
        <a:solidFill>
          <a:schemeClr val="tx2"/>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604520" y="820738"/>
            <a:ext cx="10924622" cy="2671762"/>
          </a:xfrm>
        </p:spPr>
        <p:txBody>
          <a:bodyPr anchor="b" anchorCtr="0"/>
          <a:lstStyle>
            <a:lvl1pPr algn="l">
              <a:lnSpc>
                <a:spcPct val="98000"/>
              </a:lnSpc>
              <a:defRPr sz="10400">
                <a:solidFill>
                  <a:schemeClr val="tx1"/>
                </a:solidFill>
              </a:defRPr>
            </a:lvl1pPr>
          </a:lstStyle>
          <a:p>
            <a:r>
              <a:rPr lang="nl-NL"/>
              <a:t>Presentatie</a:t>
            </a:r>
            <a:br>
              <a:rPr lang="nl-NL"/>
            </a:br>
            <a:r>
              <a:rPr lang="nl-NL"/>
              <a:t>Titel</a:t>
            </a:r>
          </a:p>
        </p:txBody>
      </p:sp>
      <p:sp>
        <p:nvSpPr>
          <p:cNvPr id="3" name="Ondertitel 2"/>
          <p:cNvSpPr>
            <a:spLocks noGrp="1"/>
          </p:cNvSpPr>
          <p:nvPr>
            <p:ph type="subTitle" idx="1" hasCustomPrompt="1"/>
          </p:nvPr>
        </p:nvSpPr>
        <p:spPr>
          <a:xfrm>
            <a:off x="584200" y="3275013"/>
            <a:ext cx="10998200" cy="1227137"/>
          </a:xfrm>
        </p:spPr>
        <p:txBody>
          <a:bodyPr/>
          <a:lstStyle>
            <a:lvl1pPr marL="0" indent="0" algn="l">
              <a:buNone/>
              <a:defRPr sz="7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pic>
        <p:nvPicPr>
          <p:cNvPr id="10" name="Afbeelding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61096" y="5160966"/>
            <a:ext cx="2682000" cy="1378851"/>
          </a:xfrm>
          <a:prstGeom prst="rect">
            <a:avLst/>
          </a:prstGeom>
        </p:spPr>
      </p:pic>
      <p:sp>
        <p:nvSpPr>
          <p:cNvPr id="12" name="Tijdelijke aanduiding voor tekst 11"/>
          <p:cNvSpPr>
            <a:spLocks noGrp="1"/>
          </p:cNvSpPr>
          <p:nvPr>
            <p:ph type="body" sz="quarter" idx="10" hasCustomPrompt="1"/>
          </p:nvPr>
        </p:nvSpPr>
        <p:spPr>
          <a:xfrm>
            <a:off x="609600" y="5357947"/>
            <a:ext cx="5685692" cy="926124"/>
          </a:xfrm>
        </p:spPr>
        <p:txBody>
          <a:bodyPr/>
          <a:lstStyle>
            <a:lvl1pPr>
              <a:lnSpc>
                <a:spcPct val="90000"/>
              </a:lnSpc>
              <a:defRPr sz="2400" baseline="0"/>
            </a:lvl1pPr>
            <a:lvl3pPr marL="0" indent="0">
              <a:buNone/>
              <a:defRPr/>
            </a:lvl3pPr>
            <a:lvl4pPr marL="180975" indent="0">
              <a:buNone/>
              <a:defRPr/>
            </a:lvl4pPr>
            <a:lvl5pPr marL="361950" indent="0">
              <a:buNone/>
              <a:defRPr/>
            </a:lvl5pPr>
          </a:lstStyle>
          <a:p>
            <a:pPr lvl="0"/>
            <a:r>
              <a:rPr lang="nl-NL"/>
              <a:t>Auteur</a:t>
            </a:r>
          </a:p>
          <a:p>
            <a:pPr lvl="0"/>
            <a:r>
              <a:rPr lang="nl-NL"/>
              <a:t>dag maand jaar</a:t>
            </a:r>
          </a:p>
        </p:txBody>
      </p:sp>
    </p:spTree>
    <p:extLst>
      <p:ext uri="{BB962C8B-B14F-4D97-AF65-F5344CB8AC3E}">
        <p14:creationId xmlns:p14="http://schemas.microsoft.com/office/powerpoint/2010/main" val="3085021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ekop 2 (vaste afbeelding)">
    <p:bg>
      <p:bgPr>
        <a:solidFill>
          <a:schemeClr val="tx2"/>
        </a:solidFill>
        <a:effectLst/>
      </p:bgPr>
    </p:bg>
    <p:spTree>
      <p:nvGrpSpPr>
        <p:cNvPr id="1" name=""/>
        <p:cNvGrpSpPr/>
        <p:nvPr/>
      </p:nvGrpSpPr>
      <p:grpSpPr>
        <a:xfrm>
          <a:off x="0" y="0"/>
          <a:ext cx="0" cy="0"/>
          <a:chOff x="0" y="0"/>
          <a:chExt cx="0" cy="0"/>
        </a:xfrm>
      </p:grpSpPr>
      <p:sp>
        <p:nvSpPr>
          <p:cNvPr id="3" name="Ondertitel 2"/>
          <p:cNvSpPr>
            <a:spLocks noGrp="1" noSelect="1"/>
          </p:cNvSpPr>
          <p:nvPr>
            <p:ph type="subTitle" idx="1" hasCustomPrompt="1"/>
          </p:nvPr>
        </p:nvSpPr>
        <p:spPr>
          <a:xfrm>
            <a:off x="601199" y="1908000"/>
            <a:ext cx="3569149" cy="964154"/>
          </a:xfrm>
        </p:spPr>
        <p:txBody>
          <a:bodyPr/>
          <a:lstStyle>
            <a:lvl1pPr marL="0" indent="0" algn="l">
              <a:buNone/>
              <a:defRPr sz="36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sp>
        <p:nvSpPr>
          <p:cNvPr id="2" name="Titel 1"/>
          <p:cNvSpPr>
            <a:spLocks noGrp="1" noSelect="1"/>
          </p:cNvSpPr>
          <p:nvPr>
            <p:ph type="ctrTitle" hasCustomPrompt="1"/>
          </p:nvPr>
        </p:nvSpPr>
        <p:spPr>
          <a:xfrm>
            <a:off x="601199" y="534554"/>
            <a:ext cx="7709364" cy="1440000"/>
          </a:xfrm>
        </p:spPr>
        <p:txBody>
          <a:bodyPr anchor="b"/>
          <a:lstStyle>
            <a:lvl1pPr algn="l">
              <a:lnSpc>
                <a:spcPct val="96000"/>
              </a:lnSpc>
              <a:defRPr sz="5200" baseline="0"/>
            </a:lvl1pPr>
          </a:lstStyle>
          <a:p>
            <a:r>
              <a:rPr lang="nl-NL"/>
              <a:t>[Titel]</a:t>
            </a:r>
          </a:p>
        </p:txBody>
      </p:sp>
      <p:grpSp>
        <p:nvGrpSpPr>
          <p:cNvPr id="30" name="Group 4">
            <a:extLst>
              <a:ext uri="{FF2B5EF4-FFF2-40B4-BE49-F238E27FC236}">
                <a16:creationId xmlns:a16="http://schemas.microsoft.com/office/drawing/2014/main" id="{ACE9A8AC-5643-4AED-A360-E651F2E33ADC}"/>
              </a:ext>
            </a:extLst>
          </p:cNvPr>
          <p:cNvGrpSpPr>
            <a:grpSpLocks noSelect="1" noChangeAspect="1"/>
          </p:cNvGrpSpPr>
          <p:nvPr userDrawn="1"/>
        </p:nvGrpSpPr>
        <p:grpSpPr bwMode="auto">
          <a:xfrm>
            <a:off x="4300538" y="1558925"/>
            <a:ext cx="7132638" cy="5299075"/>
            <a:chOff x="2709" y="982"/>
            <a:chExt cx="4493" cy="3338"/>
          </a:xfrm>
        </p:grpSpPr>
        <p:sp>
          <p:nvSpPr>
            <p:cNvPr id="31" name="Freeform 5">
              <a:extLst>
                <a:ext uri="{FF2B5EF4-FFF2-40B4-BE49-F238E27FC236}">
                  <a16:creationId xmlns:a16="http://schemas.microsoft.com/office/drawing/2014/main" id="{5DD9007F-4D9D-42E4-BE67-869FD5A8B40C}"/>
                </a:ext>
              </a:extLst>
            </p:cNvPr>
            <p:cNvSpPr>
              <a:spLocks noSelect="1"/>
            </p:cNvSpPr>
            <p:nvPr/>
          </p:nvSpPr>
          <p:spPr bwMode="auto">
            <a:xfrm>
              <a:off x="3135" y="982"/>
              <a:ext cx="1364" cy="2387"/>
            </a:xfrm>
            <a:custGeom>
              <a:avLst/>
              <a:gdLst>
                <a:gd name="T0" fmla="*/ 2132 w 2274"/>
                <a:gd name="T1" fmla="*/ 3979 h 3979"/>
                <a:gd name="T2" fmla="*/ 142 w 2274"/>
                <a:gd name="T3" fmla="*/ 3979 h 3979"/>
                <a:gd name="T4" fmla="*/ 0 w 2274"/>
                <a:gd name="T5" fmla="*/ 3837 h 3979"/>
                <a:gd name="T6" fmla="*/ 0 w 2274"/>
                <a:gd name="T7" fmla="*/ 142 h 3979"/>
                <a:gd name="T8" fmla="*/ 142 w 2274"/>
                <a:gd name="T9" fmla="*/ 0 h 3979"/>
                <a:gd name="T10" fmla="*/ 2132 w 2274"/>
                <a:gd name="T11" fmla="*/ 0 h 3979"/>
                <a:gd name="T12" fmla="*/ 2274 w 2274"/>
                <a:gd name="T13" fmla="*/ 142 h 3979"/>
                <a:gd name="T14" fmla="*/ 2274 w 2274"/>
                <a:gd name="T15" fmla="*/ 3837 h 3979"/>
                <a:gd name="T16" fmla="*/ 2132 w 2274"/>
                <a:gd name="T17" fmla="*/ 3979 h 39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4" h="3979">
                  <a:moveTo>
                    <a:pt x="2132" y="3979"/>
                  </a:moveTo>
                  <a:cubicBezTo>
                    <a:pt x="142" y="3979"/>
                    <a:pt x="142" y="3979"/>
                    <a:pt x="142" y="3979"/>
                  </a:cubicBezTo>
                  <a:cubicBezTo>
                    <a:pt x="64" y="3979"/>
                    <a:pt x="0" y="3916"/>
                    <a:pt x="0" y="3837"/>
                  </a:cubicBezTo>
                  <a:cubicBezTo>
                    <a:pt x="0" y="142"/>
                    <a:pt x="0" y="142"/>
                    <a:pt x="0" y="142"/>
                  </a:cubicBezTo>
                  <a:cubicBezTo>
                    <a:pt x="0" y="64"/>
                    <a:pt x="64" y="0"/>
                    <a:pt x="142" y="0"/>
                  </a:cubicBezTo>
                  <a:cubicBezTo>
                    <a:pt x="2132" y="0"/>
                    <a:pt x="2132" y="0"/>
                    <a:pt x="2132" y="0"/>
                  </a:cubicBezTo>
                  <a:cubicBezTo>
                    <a:pt x="2210" y="0"/>
                    <a:pt x="2274" y="64"/>
                    <a:pt x="2274" y="142"/>
                  </a:cubicBezTo>
                  <a:cubicBezTo>
                    <a:pt x="2274" y="3837"/>
                    <a:pt x="2274" y="3837"/>
                    <a:pt x="2274" y="3837"/>
                  </a:cubicBezTo>
                  <a:cubicBezTo>
                    <a:pt x="2274" y="3916"/>
                    <a:pt x="2210" y="3979"/>
                    <a:pt x="2132" y="3979"/>
                  </a:cubicBezTo>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2" name="Rectangle 6">
              <a:extLst>
                <a:ext uri="{FF2B5EF4-FFF2-40B4-BE49-F238E27FC236}">
                  <a16:creationId xmlns:a16="http://schemas.microsoft.com/office/drawing/2014/main" id="{415B802C-BB57-4B50-A6FE-4E099E1AE34D}"/>
                </a:ext>
              </a:extLst>
            </p:cNvPr>
            <p:cNvSpPr>
              <a:spLocks noSelect="1" noChangeArrowheads="1"/>
            </p:cNvSpPr>
            <p:nvPr/>
          </p:nvSpPr>
          <p:spPr bwMode="auto">
            <a:xfrm>
              <a:off x="3306" y="1152"/>
              <a:ext cx="1023" cy="18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3" name="Oval 7">
              <a:extLst>
                <a:ext uri="{FF2B5EF4-FFF2-40B4-BE49-F238E27FC236}">
                  <a16:creationId xmlns:a16="http://schemas.microsoft.com/office/drawing/2014/main" id="{3677A92F-001F-4BEE-9DC9-45BBC6192BCD}"/>
                </a:ext>
              </a:extLst>
            </p:cNvPr>
            <p:cNvSpPr>
              <a:spLocks noSelect="1" noChangeArrowheads="1"/>
            </p:cNvSpPr>
            <p:nvPr/>
          </p:nvSpPr>
          <p:spPr bwMode="auto">
            <a:xfrm>
              <a:off x="3732" y="3113"/>
              <a:ext cx="170" cy="17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4" name="Freeform 8">
              <a:extLst>
                <a:ext uri="{FF2B5EF4-FFF2-40B4-BE49-F238E27FC236}">
                  <a16:creationId xmlns:a16="http://schemas.microsoft.com/office/drawing/2014/main" id="{8919B33D-87BC-4932-B375-434C6288A3BD}"/>
                </a:ext>
              </a:extLst>
            </p:cNvPr>
            <p:cNvSpPr>
              <a:spLocks noSelect="1"/>
            </p:cNvSpPr>
            <p:nvPr/>
          </p:nvSpPr>
          <p:spPr bwMode="auto">
            <a:xfrm>
              <a:off x="2709" y="1323"/>
              <a:ext cx="1449" cy="1108"/>
            </a:xfrm>
            <a:custGeom>
              <a:avLst/>
              <a:gdLst>
                <a:gd name="T0" fmla="*/ 1449 w 1449"/>
                <a:gd name="T1" fmla="*/ 938 h 1108"/>
                <a:gd name="T2" fmla="*/ 0 w 1449"/>
                <a:gd name="T3" fmla="*/ 938 h 1108"/>
                <a:gd name="T4" fmla="*/ 0 w 1449"/>
                <a:gd name="T5" fmla="*/ 0 h 1108"/>
                <a:gd name="T6" fmla="*/ 1449 w 1449"/>
                <a:gd name="T7" fmla="*/ 0 h 1108"/>
                <a:gd name="T8" fmla="*/ 1449 w 1449"/>
                <a:gd name="T9" fmla="*/ 938 h 1108"/>
                <a:gd name="T10" fmla="*/ 1279 w 1449"/>
                <a:gd name="T11" fmla="*/ 938 h 1108"/>
                <a:gd name="T12" fmla="*/ 1449 w 1449"/>
                <a:gd name="T13" fmla="*/ 1108 h 1108"/>
                <a:gd name="T14" fmla="*/ 1449 w 1449"/>
                <a:gd name="T15" fmla="*/ 938 h 1108"/>
                <a:gd name="T16" fmla="*/ 1279 w 1449"/>
                <a:gd name="T17" fmla="*/ 938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9" h="1108">
                  <a:moveTo>
                    <a:pt x="1449" y="938"/>
                  </a:moveTo>
                  <a:lnTo>
                    <a:pt x="0" y="938"/>
                  </a:lnTo>
                  <a:lnTo>
                    <a:pt x="0" y="0"/>
                  </a:lnTo>
                  <a:lnTo>
                    <a:pt x="1449" y="0"/>
                  </a:lnTo>
                  <a:lnTo>
                    <a:pt x="1449" y="938"/>
                  </a:lnTo>
                  <a:close/>
                  <a:moveTo>
                    <a:pt x="1279" y="938"/>
                  </a:moveTo>
                  <a:lnTo>
                    <a:pt x="1449" y="1108"/>
                  </a:lnTo>
                  <a:lnTo>
                    <a:pt x="1449" y="938"/>
                  </a:lnTo>
                  <a:lnTo>
                    <a:pt x="1279" y="938"/>
                  </a:lnTo>
                  <a:close/>
                </a:path>
              </a:pathLst>
            </a:custGeom>
            <a:solidFill>
              <a:srgbClr val="EDAE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5" name="Freeform 9">
              <a:extLst>
                <a:ext uri="{FF2B5EF4-FFF2-40B4-BE49-F238E27FC236}">
                  <a16:creationId xmlns:a16="http://schemas.microsoft.com/office/drawing/2014/main" id="{1684880C-FAC6-4146-A945-04ECBAEBBC7D}"/>
                </a:ext>
              </a:extLst>
            </p:cNvPr>
            <p:cNvSpPr>
              <a:spLocks noSelect="1"/>
            </p:cNvSpPr>
            <p:nvPr/>
          </p:nvSpPr>
          <p:spPr bwMode="auto">
            <a:xfrm>
              <a:off x="2880" y="1493"/>
              <a:ext cx="1108" cy="597"/>
            </a:xfrm>
            <a:custGeom>
              <a:avLst/>
              <a:gdLst>
                <a:gd name="T0" fmla="*/ 1108 w 1108"/>
                <a:gd name="T1" fmla="*/ 0 h 597"/>
                <a:gd name="T2" fmla="*/ 1108 w 1108"/>
                <a:gd name="T3" fmla="*/ 86 h 597"/>
                <a:gd name="T4" fmla="*/ 340 w 1108"/>
                <a:gd name="T5" fmla="*/ 86 h 597"/>
                <a:gd name="T6" fmla="*/ 340 w 1108"/>
                <a:gd name="T7" fmla="*/ 0 h 597"/>
                <a:gd name="T8" fmla="*/ 1108 w 1108"/>
                <a:gd name="T9" fmla="*/ 0 h 597"/>
                <a:gd name="T10" fmla="*/ 1108 w 1108"/>
                <a:gd name="T11" fmla="*/ 171 h 597"/>
                <a:gd name="T12" fmla="*/ 0 w 1108"/>
                <a:gd name="T13" fmla="*/ 171 h 597"/>
                <a:gd name="T14" fmla="*/ 0 w 1108"/>
                <a:gd name="T15" fmla="*/ 256 h 597"/>
                <a:gd name="T16" fmla="*/ 1108 w 1108"/>
                <a:gd name="T17" fmla="*/ 256 h 597"/>
                <a:gd name="T18" fmla="*/ 1108 w 1108"/>
                <a:gd name="T19" fmla="*/ 171 h 597"/>
                <a:gd name="T20" fmla="*/ 170 w 1108"/>
                <a:gd name="T21" fmla="*/ 427 h 597"/>
                <a:gd name="T22" fmla="*/ 1108 w 1108"/>
                <a:gd name="T23" fmla="*/ 427 h 597"/>
                <a:gd name="T24" fmla="*/ 1108 w 1108"/>
                <a:gd name="T25" fmla="*/ 341 h 597"/>
                <a:gd name="T26" fmla="*/ 170 w 1108"/>
                <a:gd name="T27" fmla="*/ 341 h 597"/>
                <a:gd name="T28" fmla="*/ 170 w 1108"/>
                <a:gd name="T29" fmla="*/ 427 h 597"/>
                <a:gd name="T30" fmla="*/ 0 w 1108"/>
                <a:gd name="T31" fmla="*/ 597 h 597"/>
                <a:gd name="T32" fmla="*/ 1108 w 1108"/>
                <a:gd name="T33" fmla="*/ 597 h 597"/>
                <a:gd name="T34" fmla="*/ 1108 w 1108"/>
                <a:gd name="T35" fmla="*/ 512 h 597"/>
                <a:gd name="T36" fmla="*/ 0 w 1108"/>
                <a:gd name="T37" fmla="*/ 512 h 597"/>
                <a:gd name="T38" fmla="*/ 0 w 1108"/>
                <a:gd name="T39" fmla="*/ 597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08" h="597">
                  <a:moveTo>
                    <a:pt x="1108" y="0"/>
                  </a:moveTo>
                  <a:lnTo>
                    <a:pt x="1108" y="86"/>
                  </a:lnTo>
                  <a:lnTo>
                    <a:pt x="340" y="86"/>
                  </a:lnTo>
                  <a:lnTo>
                    <a:pt x="340" y="0"/>
                  </a:lnTo>
                  <a:lnTo>
                    <a:pt x="1108" y="0"/>
                  </a:lnTo>
                  <a:close/>
                  <a:moveTo>
                    <a:pt x="1108" y="171"/>
                  </a:moveTo>
                  <a:lnTo>
                    <a:pt x="0" y="171"/>
                  </a:lnTo>
                  <a:lnTo>
                    <a:pt x="0" y="256"/>
                  </a:lnTo>
                  <a:lnTo>
                    <a:pt x="1108" y="256"/>
                  </a:lnTo>
                  <a:lnTo>
                    <a:pt x="1108" y="171"/>
                  </a:lnTo>
                  <a:close/>
                  <a:moveTo>
                    <a:pt x="170" y="427"/>
                  </a:moveTo>
                  <a:lnTo>
                    <a:pt x="1108" y="427"/>
                  </a:lnTo>
                  <a:lnTo>
                    <a:pt x="1108" y="341"/>
                  </a:lnTo>
                  <a:lnTo>
                    <a:pt x="170" y="341"/>
                  </a:lnTo>
                  <a:lnTo>
                    <a:pt x="170" y="427"/>
                  </a:lnTo>
                  <a:close/>
                  <a:moveTo>
                    <a:pt x="0" y="597"/>
                  </a:moveTo>
                  <a:lnTo>
                    <a:pt x="1108" y="597"/>
                  </a:lnTo>
                  <a:lnTo>
                    <a:pt x="1108" y="512"/>
                  </a:lnTo>
                  <a:lnTo>
                    <a:pt x="0" y="512"/>
                  </a:lnTo>
                  <a:lnTo>
                    <a:pt x="0" y="597"/>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6" name="Freeform 10">
              <a:extLst>
                <a:ext uri="{FF2B5EF4-FFF2-40B4-BE49-F238E27FC236}">
                  <a16:creationId xmlns:a16="http://schemas.microsoft.com/office/drawing/2014/main" id="{B0C4B4E2-C37B-42DA-BFC0-4AF4417AE71A}"/>
                </a:ext>
              </a:extLst>
            </p:cNvPr>
            <p:cNvSpPr>
              <a:spLocks noSelect="1"/>
            </p:cNvSpPr>
            <p:nvPr/>
          </p:nvSpPr>
          <p:spPr bwMode="auto">
            <a:xfrm>
              <a:off x="3971" y="2414"/>
              <a:ext cx="3231" cy="1906"/>
            </a:xfrm>
            <a:custGeom>
              <a:avLst/>
              <a:gdLst>
                <a:gd name="T0" fmla="*/ 5387 w 5387"/>
                <a:gd name="T1" fmla="*/ 3176 h 3176"/>
                <a:gd name="T2" fmla="*/ 3876 w 5387"/>
                <a:gd name="T3" fmla="*/ 1665 h 3176"/>
                <a:gd name="T4" fmla="*/ 3729 w 5387"/>
                <a:gd name="T5" fmla="*/ 1116 h 3176"/>
                <a:gd name="T6" fmla="*/ 3729 w 5387"/>
                <a:gd name="T7" fmla="*/ 1116 h 3176"/>
                <a:gd name="T8" fmla="*/ 2925 w 5387"/>
                <a:gd name="T9" fmla="*/ 312 h 3176"/>
                <a:gd name="T10" fmla="*/ 2925 w 5387"/>
                <a:gd name="T11" fmla="*/ 312 h 3176"/>
                <a:gd name="T12" fmla="*/ 2724 w 5387"/>
                <a:gd name="T13" fmla="*/ 111 h 3176"/>
                <a:gd name="T14" fmla="*/ 2322 w 5387"/>
                <a:gd name="T15" fmla="*/ 111 h 3176"/>
                <a:gd name="T16" fmla="*/ 2322 w 5387"/>
                <a:gd name="T17" fmla="*/ 513 h 3176"/>
                <a:gd name="T18" fmla="*/ 1920 w 5387"/>
                <a:gd name="T19" fmla="*/ 513 h 3176"/>
                <a:gd name="T20" fmla="*/ 1920 w 5387"/>
                <a:gd name="T21" fmla="*/ 915 h 3176"/>
                <a:gd name="T22" fmla="*/ 1518 w 5387"/>
                <a:gd name="T23" fmla="*/ 915 h 3176"/>
                <a:gd name="T24" fmla="*/ 1518 w 5387"/>
                <a:gd name="T25" fmla="*/ 1317 h 3176"/>
                <a:gd name="T26" fmla="*/ 1555 w 5387"/>
                <a:gd name="T27" fmla="*/ 1354 h 3176"/>
                <a:gd name="T28" fmla="*/ 513 w 5387"/>
                <a:gd name="T29" fmla="*/ 312 h 3176"/>
                <a:gd name="T30" fmla="*/ 111 w 5387"/>
                <a:gd name="T31" fmla="*/ 312 h 3176"/>
                <a:gd name="T32" fmla="*/ 111 w 5387"/>
                <a:gd name="T33" fmla="*/ 714 h 3176"/>
                <a:gd name="T34" fmla="*/ 1317 w 5387"/>
                <a:gd name="T35" fmla="*/ 1920 h 3176"/>
                <a:gd name="T36" fmla="*/ 1317 w 5387"/>
                <a:gd name="T37" fmla="*/ 1920 h 3176"/>
                <a:gd name="T38" fmla="*/ 1636 w 5387"/>
                <a:gd name="T39" fmla="*/ 2239 h 3176"/>
                <a:gd name="T40" fmla="*/ 1116 w 5387"/>
                <a:gd name="T41" fmla="*/ 2239 h 3176"/>
                <a:gd name="T42" fmla="*/ 832 w 5387"/>
                <a:gd name="T43" fmla="*/ 2523 h 3176"/>
                <a:gd name="T44" fmla="*/ 1116 w 5387"/>
                <a:gd name="T45" fmla="*/ 2807 h 3176"/>
                <a:gd name="T46" fmla="*/ 2606 w 5387"/>
                <a:gd name="T47" fmla="*/ 2807 h 3176"/>
                <a:gd name="T48" fmla="*/ 2975 w 5387"/>
                <a:gd name="T49" fmla="*/ 3176 h 3176"/>
                <a:gd name="T50" fmla="*/ 5387 w 5387"/>
                <a:gd name="T51" fmla="*/ 3176 h 3176"/>
                <a:gd name="T52" fmla="*/ 2523 w 5387"/>
                <a:gd name="T53" fmla="*/ 714 h 3176"/>
                <a:gd name="T54" fmla="*/ 2523 w 5387"/>
                <a:gd name="T55" fmla="*/ 714 h 3176"/>
                <a:gd name="T56" fmla="*/ 2456 w 5387"/>
                <a:gd name="T57" fmla="*/ 647 h 3176"/>
                <a:gd name="T58" fmla="*/ 2523 w 5387"/>
                <a:gd name="T59" fmla="*/ 714 h 3176"/>
                <a:gd name="T60" fmla="*/ 2121 w 5387"/>
                <a:gd name="T61" fmla="*/ 1116 h 3176"/>
                <a:gd name="T62" fmla="*/ 2121 w 5387"/>
                <a:gd name="T63" fmla="*/ 1116 h 3176"/>
                <a:gd name="T64" fmla="*/ 2071 w 5387"/>
                <a:gd name="T65" fmla="*/ 1066 h 3176"/>
                <a:gd name="T66" fmla="*/ 2121 w 5387"/>
                <a:gd name="T67" fmla="*/ 1116 h 3176"/>
                <a:gd name="T68" fmla="*/ 2121 w 5387"/>
                <a:gd name="T69" fmla="*/ 1116 h 3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387" h="3176">
                  <a:moveTo>
                    <a:pt x="5387" y="3176"/>
                  </a:moveTo>
                  <a:cubicBezTo>
                    <a:pt x="3876" y="1665"/>
                    <a:pt x="3876" y="1665"/>
                    <a:pt x="3876" y="1665"/>
                  </a:cubicBezTo>
                  <a:cubicBezTo>
                    <a:pt x="3927" y="1476"/>
                    <a:pt x="3878" y="1265"/>
                    <a:pt x="3729" y="1116"/>
                  </a:cubicBezTo>
                  <a:cubicBezTo>
                    <a:pt x="3729" y="1116"/>
                    <a:pt x="3729" y="1116"/>
                    <a:pt x="3729" y="1116"/>
                  </a:cubicBezTo>
                  <a:cubicBezTo>
                    <a:pt x="2925" y="312"/>
                    <a:pt x="2925" y="312"/>
                    <a:pt x="2925" y="312"/>
                  </a:cubicBezTo>
                  <a:cubicBezTo>
                    <a:pt x="2925" y="312"/>
                    <a:pt x="2925" y="312"/>
                    <a:pt x="2925" y="312"/>
                  </a:cubicBezTo>
                  <a:cubicBezTo>
                    <a:pt x="2724" y="111"/>
                    <a:pt x="2724" y="111"/>
                    <a:pt x="2724" y="111"/>
                  </a:cubicBezTo>
                  <a:cubicBezTo>
                    <a:pt x="2613" y="0"/>
                    <a:pt x="2433" y="0"/>
                    <a:pt x="2322" y="111"/>
                  </a:cubicBezTo>
                  <a:cubicBezTo>
                    <a:pt x="2211" y="222"/>
                    <a:pt x="2211" y="402"/>
                    <a:pt x="2322" y="513"/>
                  </a:cubicBezTo>
                  <a:cubicBezTo>
                    <a:pt x="2211" y="402"/>
                    <a:pt x="2031" y="402"/>
                    <a:pt x="1920" y="513"/>
                  </a:cubicBezTo>
                  <a:cubicBezTo>
                    <a:pt x="1809" y="624"/>
                    <a:pt x="1809" y="804"/>
                    <a:pt x="1920" y="915"/>
                  </a:cubicBezTo>
                  <a:cubicBezTo>
                    <a:pt x="1809" y="804"/>
                    <a:pt x="1629" y="804"/>
                    <a:pt x="1518" y="915"/>
                  </a:cubicBezTo>
                  <a:cubicBezTo>
                    <a:pt x="1407" y="1026"/>
                    <a:pt x="1407" y="1206"/>
                    <a:pt x="1518" y="1317"/>
                  </a:cubicBezTo>
                  <a:cubicBezTo>
                    <a:pt x="1555" y="1354"/>
                    <a:pt x="1555" y="1354"/>
                    <a:pt x="1555" y="1354"/>
                  </a:cubicBezTo>
                  <a:cubicBezTo>
                    <a:pt x="513" y="312"/>
                    <a:pt x="513" y="312"/>
                    <a:pt x="513" y="312"/>
                  </a:cubicBezTo>
                  <a:cubicBezTo>
                    <a:pt x="402" y="201"/>
                    <a:pt x="222" y="201"/>
                    <a:pt x="111" y="312"/>
                  </a:cubicBezTo>
                  <a:cubicBezTo>
                    <a:pt x="0" y="423"/>
                    <a:pt x="0" y="603"/>
                    <a:pt x="111" y="714"/>
                  </a:cubicBezTo>
                  <a:cubicBezTo>
                    <a:pt x="1317" y="1920"/>
                    <a:pt x="1317" y="1920"/>
                    <a:pt x="1317" y="1920"/>
                  </a:cubicBezTo>
                  <a:cubicBezTo>
                    <a:pt x="1317" y="1920"/>
                    <a:pt x="1317" y="1920"/>
                    <a:pt x="1317" y="1920"/>
                  </a:cubicBezTo>
                  <a:cubicBezTo>
                    <a:pt x="1636" y="2239"/>
                    <a:pt x="1636" y="2239"/>
                    <a:pt x="1636" y="2239"/>
                  </a:cubicBezTo>
                  <a:cubicBezTo>
                    <a:pt x="1116" y="2239"/>
                    <a:pt x="1116" y="2239"/>
                    <a:pt x="1116" y="2239"/>
                  </a:cubicBezTo>
                  <a:cubicBezTo>
                    <a:pt x="959" y="2239"/>
                    <a:pt x="832" y="2366"/>
                    <a:pt x="832" y="2523"/>
                  </a:cubicBezTo>
                  <a:cubicBezTo>
                    <a:pt x="832" y="2680"/>
                    <a:pt x="959" y="2807"/>
                    <a:pt x="1116" y="2807"/>
                  </a:cubicBezTo>
                  <a:cubicBezTo>
                    <a:pt x="2606" y="2807"/>
                    <a:pt x="2606" y="2807"/>
                    <a:pt x="2606" y="2807"/>
                  </a:cubicBezTo>
                  <a:cubicBezTo>
                    <a:pt x="2975" y="3176"/>
                    <a:pt x="2975" y="3176"/>
                    <a:pt x="2975" y="3176"/>
                  </a:cubicBezTo>
                  <a:lnTo>
                    <a:pt x="5387" y="3176"/>
                  </a:lnTo>
                  <a:close/>
                  <a:moveTo>
                    <a:pt x="2523" y="714"/>
                  </a:moveTo>
                  <a:cubicBezTo>
                    <a:pt x="2523" y="714"/>
                    <a:pt x="2523" y="714"/>
                    <a:pt x="2523" y="714"/>
                  </a:cubicBezTo>
                  <a:cubicBezTo>
                    <a:pt x="2456" y="647"/>
                    <a:pt x="2456" y="647"/>
                    <a:pt x="2456" y="647"/>
                  </a:cubicBezTo>
                  <a:lnTo>
                    <a:pt x="2523" y="714"/>
                  </a:lnTo>
                  <a:close/>
                  <a:moveTo>
                    <a:pt x="2121" y="1116"/>
                  </a:moveTo>
                  <a:cubicBezTo>
                    <a:pt x="2121" y="1116"/>
                    <a:pt x="2121" y="1116"/>
                    <a:pt x="2121" y="1116"/>
                  </a:cubicBezTo>
                  <a:cubicBezTo>
                    <a:pt x="2071" y="1066"/>
                    <a:pt x="2071" y="1066"/>
                    <a:pt x="2071" y="1066"/>
                  </a:cubicBezTo>
                  <a:cubicBezTo>
                    <a:pt x="2121" y="1116"/>
                    <a:pt x="2121" y="1116"/>
                    <a:pt x="2121" y="1116"/>
                  </a:cubicBezTo>
                  <a:cubicBezTo>
                    <a:pt x="2121" y="1116"/>
                    <a:pt x="2121" y="1116"/>
                    <a:pt x="2121" y="1116"/>
                  </a:cubicBezTo>
                  <a:close/>
                </a:path>
              </a:pathLst>
            </a:custGeom>
            <a:solidFill>
              <a:srgbClr val="86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7" name="Freeform 11">
              <a:extLst>
                <a:ext uri="{FF2B5EF4-FFF2-40B4-BE49-F238E27FC236}">
                  <a16:creationId xmlns:a16="http://schemas.microsoft.com/office/drawing/2014/main" id="{36A4FEF9-0A7A-41B1-9BF2-CAC4D719899F}"/>
                </a:ext>
              </a:extLst>
            </p:cNvPr>
            <p:cNvSpPr>
              <a:spLocks noSelect="1"/>
            </p:cNvSpPr>
            <p:nvPr/>
          </p:nvSpPr>
          <p:spPr bwMode="auto">
            <a:xfrm>
              <a:off x="4064" y="2629"/>
              <a:ext cx="188" cy="187"/>
            </a:xfrm>
            <a:custGeom>
              <a:avLst/>
              <a:gdLst>
                <a:gd name="T0" fmla="*/ 257 w 312"/>
                <a:gd name="T1" fmla="*/ 56 h 312"/>
                <a:gd name="T2" fmla="*/ 257 w 312"/>
                <a:gd name="T3" fmla="*/ 257 h 312"/>
                <a:gd name="T4" fmla="*/ 56 w 312"/>
                <a:gd name="T5" fmla="*/ 257 h 312"/>
                <a:gd name="T6" fmla="*/ 56 w 312"/>
                <a:gd name="T7" fmla="*/ 56 h 312"/>
                <a:gd name="T8" fmla="*/ 257 w 312"/>
                <a:gd name="T9" fmla="*/ 56 h 312"/>
              </a:gdLst>
              <a:ahLst/>
              <a:cxnLst>
                <a:cxn ang="0">
                  <a:pos x="T0" y="T1"/>
                </a:cxn>
                <a:cxn ang="0">
                  <a:pos x="T2" y="T3"/>
                </a:cxn>
                <a:cxn ang="0">
                  <a:pos x="T4" y="T5"/>
                </a:cxn>
                <a:cxn ang="0">
                  <a:pos x="T6" y="T7"/>
                </a:cxn>
                <a:cxn ang="0">
                  <a:pos x="T8" y="T9"/>
                </a:cxn>
              </a:cxnLst>
              <a:rect l="0" t="0" r="r" b="b"/>
              <a:pathLst>
                <a:path w="312" h="312">
                  <a:moveTo>
                    <a:pt x="257" y="56"/>
                  </a:moveTo>
                  <a:cubicBezTo>
                    <a:pt x="312" y="111"/>
                    <a:pt x="312" y="201"/>
                    <a:pt x="257" y="257"/>
                  </a:cubicBezTo>
                  <a:cubicBezTo>
                    <a:pt x="201" y="312"/>
                    <a:pt x="111" y="312"/>
                    <a:pt x="56" y="257"/>
                  </a:cubicBezTo>
                  <a:cubicBezTo>
                    <a:pt x="0" y="201"/>
                    <a:pt x="0" y="111"/>
                    <a:pt x="56" y="56"/>
                  </a:cubicBezTo>
                  <a:cubicBezTo>
                    <a:pt x="111" y="0"/>
                    <a:pt x="201" y="0"/>
                    <a:pt x="257" y="5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8" name="Freeform 12">
              <a:extLst>
                <a:ext uri="{FF2B5EF4-FFF2-40B4-BE49-F238E27FC236}">
                  <a16:creationId xmlns:a16="http://schemas.microsoft.com/office/drawing/2014/main" id="{9FBF727C-5A47-42E3-A7AB-7B6629BE57A7}"/>
                </a:ext>
              </a:extLst>
            </p:cNvPr>
            <p:cNvSpPr>
              <a:spLocks noSelect="1"/>
            </p:cNvSpPr>
            <p:nvPr/>
          </p:nvSpPr>
          <p:spPr bwMode="auto">
            <a:xfrm>
              <a:off x="4547" y="3835"/>
              <a:ext cx="187" cy="187"/>
            </a:xfrm>
            <a:custGeom>
              <a:avLst/>
              <a:gdLst>
                <a:gd name="T0" fmla="*/ 257 w 312"/>
                <a:gd name="T1" fmla="*/ 56 h 312"/>
                <a:gd name="T2" fmla="*/ 257 w 312"/>
                <a:gd name="T3" fmla="*/ 257 h 312"/>
                <a:gd name="T4" fmla="*/ 56 w 312"/>
                <a:gd name="T5" fmla="*/ 257 h 312"/>
                <a:gd name="T6" fmla="*/ 56 w 312"/>
                <a:gd name="T7" fmla="*/ 56 h 312"/>
                <a:gd name="T8" fmla="*/ 257 w 312"/>
                <a:gd name="T9" fmla="*/ 56 h 312"/>
              </a:gdLst>
              <a:ahLst/>
              <a:cxnLst>
                <a:cxn ang="0">
                  <a:pos x="T0" y="T1"/>
                </a:cxn>
                <a:cxn ang="0">
                  <a:pos x="T2" y="T3"/>
                </a:cxn>
                <a:cxn ang="0">
                  <a:pos x="T4" y="T5"/>
                </a:cxn>
                <a:cxn ang="0">
                  <a:pos x="T6" y="T7"/>
                </a:cxn>
                <a:cxn ang="0">
                  <a:pos x="T8" y="T9"/>
                </a:cxn>
              </a:cxnLst>
              <a:rect l="0" t="0" r="r" b="b"/>
              <a:pathLst>
                <a:path w="312" h="312">
                  <a:moveTo>
                    <a:pt x="257" y="56"/>
                  </a:moveTo>
                  <a:cubicBezTo>
                    <a:pt x="312" y="111"/>
                    <a:pt x="312" y="201"/>
                    <a:pt x="257" y="257"/>
                  </a:cubicBezTo>
                  <a:cubicBezTo>
                    <a:pt x="201" y="312"/>
                    <a:pt x="111" y="312"/>
                    <a:pt x="56" y="257"/>
                  </a:cubicBezTo>
                  <a:cubicBezTo>
                    <a:pt x="0" y="201"/>
                    <a:pt x="0" y="111"/>
                    <a:pt x="56" y="56"/>
                  </a:cubicBezTo>
                  <a:cubicBezTo>
                    <a:pt x="111" y="0"/>
                    <a:pt x="201" y="0"/>
                    <a:pt x="257" y="5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grpSp>
        <p:nvGrpSpPr>
          <p:cNvPr id="13" name="Groep 12"/>
          <p:cNvGrpSpPr>
            <a:grpSpLocks noSelect="1"/>
          </p:cNvGrpSpPr>
          <p:nvPr userDrawn="1"/>
        </p:nvGrpSpPr>
        <p:grpSpPr>
          <a:xfrm>
            <a:off x="11588750" y="6219825"/>
            <a:ext cx="358775" cy="409575"/>
            <a:chOff x="11588750" y="6219825"/>
            <a:chExt cx="358775" cy="409575"/>
          </a:xfrm>
        </p:grpSpPr>
        <p:sp>
          <p:nvSpPr>
            <p:cNvPr id="14" name="Freeform 5">
              <a:extLst>
                <a:ext uri="{FF2B5EF4-FFF2-40B4-BE49-F238E27FC236}">
                  <a16:creationId xmlns:a16="http://schemas.microsoft.com/office/drawing/2014/main" id="{EFCEC747-CAC1-4E38-B718-25E84D2435E4}"/>
                </a:ext>
              </a:extLst>
            </p:cNvPr>
            <p:cNvSpPr>
              <a:spLocks noSelect="1"/>
            </p:cNvSpPr>
            <p:nvPr userDrawn="1"/>
          </p:nvSpPr>
          <p:spPr bwMode="auto">
            <a:xfrm>
              <a:off x="11588750" y="6219825"/>
              <a:ext cx="355600" cy="192088"/>
            </a:xfrm>
            <a:custGeom>
              <a:avLst/>
              <a:gdLst>
                <a:gd name="T0" fmla="*/ 1119 w 1119"/>
                <a:gd name="T1" fmla="*/ 303 h 605"/>
                <a:gd name="T2" fmla="*/ 560 w 1119"/>
                <a:gd name="T3" fmla="*/ 605 h 605"/>
                <a:gd name="T4" fmla="*/ 0 w 1119"/>
                <a:gd name="T5" fmla="*/ 303 h 605"/>
                <a:gd name="T6" fmla="*/ 560 w 1119"/>
                <a:gd name="T7" fmla="*/ 0 h 605"/>
                <a:gd name="T8" fmla="*/ 1119 w 1119"/>
                <a:gd name="T9" fmla="*/ 303 h 605"/>
              </a:gdLst>
              <a:ahLst/>
              <a:cxnLst>
                <a:cxn ang="0">
                  <a:pos x="T0" y="T1"/>
                </a:cxn>
                <a:cxn ang="0">
                  <a:pos x="T2" y="T3"/>
                </a:cxn>
                <a:cxn ang="0">
                  <a:pos x="T4" y="T5"/>
                </a:cxn>
                <a:cxn ang="0">
                  <a:pos x="T6" y="T7"/>
                </a:cxn>
                <a:cxn ang="0">
                  <a:pos x="T8" y="T9"/>
                </a:cxn>
              </a:cxnLst>
              <a:rect l="0" t="0" r="r" b="b"/>
              <a:pathLst>
                <a:path w="1119" h="605">
                  <a:moveTo>
                    <a:pt x="1119" y="303"/>
                  </a:moveTo>
                  <a:cubicBezTo>
                    <a:pt x="1009" y="483"/>
                    <a:pt x="800" y="605"/>
                    <a:pt x="560" y="605"/>
                  </a:cubicBezTo>
                  <a:cubicBezTo>
                    <a:pt x="319" y="605"/>
                    <a:pt x="110" y="483"/>
                    <a:pt x="0" y="303"/>
                  </a:cubicBezTo>
                  <a:cubicBezTo>
                    <a:pt x="110" y="122"/>
                    <a:pt x="319" y="0"/>
                    <a:pt x="560" y="0"/>
                  </a:cubicBezTo>
                  <a:cubicBezTo>
                    <a:pt x="800" y="0"/>
                    <a:pt x="1009" y="122"/>
                    <a:pt x="1119" y="303"/>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Oval 6">
              <a:extLst>
                <a:ext uri="{FF2B5EF4-FFF2-40B4-BE49-F238E27FC236}">
                  <a16:creationId xmlns:a16="http://schemas.microsoft.com/office/drawing/2014/main" id="{53F91757-0A2F-4CD4-929E-FE919F5DB5A9}"/>
                </a:ext>
              </a:extLst>
            </p:cNvPr>
            <p:cNvSpPr>
              <a:spLocks noSelect="1" noChangeArrowheads="1"/>
            </p:cNvSpPr>
            <p:nvPr userDrawn="1"/>
          </p:nvSpPr>
          <p:spPr bwMode="auto">
            <a:xfrm>
              <a:off x="11701463" y="6251575"/>
              <a:ext cx="130175" cy="130175"/>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nl-NL"/>
            </a:p>
          </p:txBody>
        </p:sp>
        <p:sp>
          <p:nvSpPr>
            <p:cNvPr id="16" name="Oval 7">
              <a:extLst>
                <a:ext uri="{FF2B5EF4-FFF2-40B4-BE49-F238E27FC236}">
                  <a16:creationId xmlns:a16="http://schemas.microsoft.com/office/drawing/2014/main" id="{029E8CC0-CCEE-43E3-8DA8-49A873AF51B1}"/>
                </a:ext>
              </a:extLst>
            </p:cNvPr>
            <p:cNvSpPr>
              <a:spLocks noSelect="1" noChangeArrowheads="1"/>
            </p:cNvSpPr>
            <p:nvPr userDrawn="1"/>
          </p:nvSpPr>
          <p:spPr bwMode="auto">
            <a:xfrm>
              <a:off x="11737975" y="6288088"/>
              <a:ext cx="57150" cy="57150"/>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7" name="Freeform 8">
              <a:extLst>
                <a:ext uri="{FF2B5EF4-FFF2-40B4-BE49-F238E27FC236}">
                  <a16:creationId xmlns:a16="http://schemas.microsoft.com/office/drawing/2014/main" id="{4CBA4775-EA32-40E0-8497-B84B8B798EF1}"/>
                </a:ext>
              </a:extLst>
            </p:cNvPr>
            <p:cNvSpPr>
              <a:spLocks noSelect="1"/>
            </p:cNvSpPr>
            <p:nvPr userDrawn="1"/>
          </p:nvSpPr>
          <p:spPr bwMode="auto">
            <a:xfrm>
              <a:off x="11769725" y="6438900"/>
              <a:ext cx="177800" cy="190500"/>
            </a:xfrm>
            <a:custGeom>
              <a:avLst/>
              <a:gdLst>
                <a:gd name="T0" fmla="*/ 112 w 112"/>
                <a:gd name="T1" fmla="*/ 60 h 120"/>
                <a:gd name="T2" fmla="*/ 8 w 112"/>
                <a:gd name="T3" fmla="*/ 0 h 120"/>
                <a:gd name="T4" fmla="*/ 0 w 112"/>
                <a:gd name="T5" fmla="*/ 6 h 120"/>
                <a:gd name="T6" fmla="*/ 0 w 112"/>
                <a:gd name="T7" fmla="*/ 115 h 120"/>
                <a:gd name="T8" fmla="*/ 8 w 112"/>
                <a:gd name="T9" fmla="*/ 120 h 120"/>
                <a:gd name="T10" fmla="*/ 112 w 112"/>
                <a:gd name="T11" fmla="*/ 60 h 120"/>
              </a:gdLst>
              <a:ahLst/>
              <a:cxnLst>
                <a:cxn ang="0">
                  <a:pos x="T0" y="T1"/>
                </a:cxn>
                <a:cxn ang="0">
                  <a:pos x="T2" y="T3"/>
                </a:cxn>
                <a:cxn ang="0">
                  <a:pos x="T4" y="T5"/>
                </a:cxn>
                <a:cxn ang="0">
                  <a:pos x="T6" y="T7"/>
                </a:cxn>
                <a:cxn ang="0">
                  <a:pos x="T8" y="T9"/>
                </a:cxn>
                <a:cxn ang="0">
                  <a:pos x="T10" y="T11"/>
                </a:cxn>
              </a:cxnLst>
              <a:rect l="0" t="0" r="r" b="b"/>
              <a:pathLst>
                <a:path w="112" h="120">
                  <a:moveTo>
                    <a:pt x="112" y="60"/>
                  </a:moveTo>
                  <a:lnTo>
                    <a:pt x="8" y="0"/>
                  </a:lnTo>
                  <a:lnTo>
                    <a:pt x="0" y="6"/>
                  </a:lnTo>
                  <a:lnTo>
                    <a:pt x="0" y="115"/>
                  </a:lnTo>
                  <a:lnTo>
                    <a:pt x="8" y="120"/>
                  </a:lnTo>
                  <a:lnTo>
                    <a:pt x="112"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nl-NL"/>
            </a:p>
          </p:txBody>
        </p:sp>
        <p:sp>
          <p:nvSpPr>
            <p:cNvPr id="18" name="Rectangle 9">
              <a:extLst>
                <a:ext uri="{FF2B5EF4-FFF2-40B4-BE49-F238E27FC236}">
                  <a16:creationId xmlns:a16="http://schemas.microsoft.com/office/drawing/2014/main" id="{E7687928-4DB2-4B8F-92D7-3DFE073773B9}"/>
                </a:ext>
              </a:extLst>
            </p:cNvPr>
            <p:cNvSpPr>
              <a:spLocks noSelect="1" noChangeArrowheads="1"/>
            </p:cNvSpPr>
            <p:nvPr userDrawn="1"/>
          </p:nvSpPr>
          <p:spPr bwMode="auto">
            <a:xfrm>
              <a:off x="11591925" y="6438900"/>
              <a:ext cx="190500" cy="1905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Freeform 10">
              <a:extLst>
                <a:ext uri="{FF2B5EF4-FFF2-40B4-BE49-F238E27FC236}">
                  <a16:creationId xmlns:a16="http://schemas.microsoft.com/office/drawing/2014/main" id="{84B51B4B-D5D6-4723-8217-2448BF208D50}"/>
                </a:ext>
              </a:extLst>
            </p:cNvPr>
            <p:cNvSpPr>
              <a:spLocks noSelect="1"/>
            </p:cNvSpPr>
            <p:nvPr userDrawn="1"/>
          </p:nvSpPr>
          <p:spPr bwMode="auto">
            <a:xfrm>
              <a:off x="11877675" y="6494463"/>
              <a:ext cx="69850" cy="80963"/>
            </a:xfrm>
            <a:custGeom>
              <a:avLst/>
              <a:gdLst>
                <a:gd name="T0" fmla="*/ 44 w 44"/>
                <a:gd name="T1" fmla="*/ 25 h 51"/>
                <a:gd name="T2" fmla="*/ 0 w 44"/>
                <a:gd name="T3" fmla="*/ 0 h 51"/>
                <a:gd name="T4" fmla="*/ 0 w 44"/>
                <a:gd name="T5" fmla="*/ 51 h 51"/>
                <a:gd name="T6" fmla="*/ 44 w 44"/>
                <a:gd name="T7" fmla="*/ 25 h 51"/>
              </a:gdLst>
              <a:ahLst/>
              <a:cxnLst>
                <a:cxn ang="0">
                  <a:pos x="T0" y="T1"/>
                </a:cxn>
                <a:cxn ang="0">
                  <a:pos x="T2" y="T3"/>
                </a:cxn>
                <a:cxn ang="0">
                  <a:pos x="T4" y="T5"/>
                </a:cxn>
                <a:cxn ang="0">
                  <a:pos x="T6" y="T7"/>
                </a:cxn>
              </a:cxnLst>
              <a:rect l="0" t="0" r="r" b="b"/>
              <a:pathLst>
                <a:path w="44" h="51">
                  <a:moveTo>
                    <a:pt x="44" y="25"/>
                  </a:moveTo>
                  <a:lnTo>
                    <a:pt x="0" y="0"/>
                  </a:lnTo>
                  <a:lnTo>
                    <a:pt x="0" y="51"/>
                  </a:lnTo>
                  <a:lnTo>
                    <a:pt x="44"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533840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ekop 3 (vaste afbeelding)">
    <p:bg>
      <p:bgPr>
        <a:solidFill>
          <a:schemeClr val="tx2"/>
        </a:solidFill>
        <a:effectLst/>
      </p:bgPr>
    </p:bg>
    <p:spTree>
      <p:nvGrpSpPr>
        <p:cNvPr id="1" name=""/>
        <p:cNvGrpSpPr/>
        <p:nvPr/>
      </p:nvGrpSpPr>
      <p:grpSpPr>
        <a:xfrm>
          <a:off x="0" y="0"/>
          <a:ext cx="0" cy="0"/>
          <a:chOff x="0" y="0"/>
          <a:chExt cx="0" cy="0"/>
        </a:xfrm>
      </p:grpSpPr>
      <p:sp>
        <p:nvSpPr>
          <p:cNvPr id="3" name="Ondertitel 2"/>
          <p:cNvSpPr>
            <a:spLocks noGrp="1" noSelect="1"/>
          </p:cNvSpPr>
          <p:nvPr>
            <p:ph type="subTitle" idx="1" hasCustomPrompt="1"/>
          </p:nvPr>
        </p:nvSpPr>
        <p:spPr>
          <a:xfrm>
            <a:off x="601199" y="1908000"/>
            <a:ext cx="4205751" cy="964154"/>
          </a:xfrm>
        </p:spPr>
        <p:txBody>
          <a:bodyPr/>
          <a:lstStyle>
            <a:lvl1pPr marL="0" indent="0" algn="l">
              <a:buNone/>
              <a:defRPr sz="36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sp>
        <p:nvSpPr>
          <p:cNvPr id="2" name="Titel 1"/>
          <p:cNvSpPr>
            <a:spLocks noGrp="1" noSelect="1"/>
          </p:cNvSpPr>
          <p:nvPr>
            <p:ph type="ctrTitle" hasCustomPrompt="1"/>
          </p:nvPr>
        </p:nvSpPr>
        <p:spPr>
          <a:xfrm>
            <a:off x="601199" y="534554"/>
            <a:ext cx="4205751" cy="1440000"/>
          </a:xfrm>
        </p:spPr>
        <p:txBody>
          <a:bodyPr anchor="b"/>
          <a:lstStyle>
            <a:lvl1pPr algn="l">
              <a:lnSpc>
                <a:spcPct val="96000"/>
              </a:lnSpc>
              <a:defRPr sz="5200" baseline="0"/>
            </a:lvl1pPr>
          </a:lstStyle>
          <a:p>
            <a:r>
              <a:rPr lang="nl-NL"/>
              <a:t>[Titel]</a:t>
            </a:r>
          </a:p>
        </p:txBody>
      </p:sp>
      <p:grpSp>
        <p:nvGrpSpPr>
          <p:cNvPr id="30" name="Group 4">
            <a:extLst>
              <a:ext uri="{FF2B5EF4-FFF2-40B4-BE49-F238E27FC236}">
                <a16:creationId xmlns:a16="http://schemas.microsoft.com/office/drawing/2014/main" id="{1DA01980-4C72-4D05-8939-11DA8228D4A0}"/>
              </a:ext>
            </a:extLst>
          </p:cNvPr>
          <p:cNvGrpSpPr>
            <a:grpSpLocks noSelect="1" noChangeAspect="1"/>
          </p:cNvGrpSpPr>
          <p:nvPr userDrawn="1"/>
        </p:nvGrpSpPr>
        <p:grpSpPr bwMode="auto">
          <a:xfrm>
            <a:off x="4895850" y="0"/>
            <a:ext cx="5678488" cy="6858000"/>
            <a:chOff x="3084" y="0"/>
            <a:chExt cx="3577" cy="4320"/>
          </a:xfrm>
        </p:grpSpPr>
        <p:sp>
          <p:nvSpPr>
            <p:cNvPr id="31" name="Rectangle 5">
              <a:extLst>
                <a:ext uri="{FF2B5EF4-FFF2-40B4-BE49-F238E27FC236}">
                  <a16:creationId xmlns:a16="http://schemas.microsoft.com/office/drawing/2014/main" id="{FE6151A7-39E5-46DC-AA55-33133F437CC6}"/>
                </a:ext>
              </a:extLst>
            </p:cNvPr>
            <p:cNvSpPr>
              <a:spLocks noSelect="1" noChangeArrowheads="1"/>
            </p:cNvSpPr>
            <p:nvPr/>
          </p:nvSpPr>
          <p:spPr bwMode="auto">
            <a:xfrm>
              <a:off x="3305" y="2957"/>
              <a:ext cx="1986" cy="518"/>
            </a:xfrm>
            <a:prstGeom prst="rect">
              <a:avLst/>
            </a:prstGeom>
            <a:solidFill>
              <a:srgbClr val="F5F1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2" name="Freeform 6">
              <a:extLst>
                <a:ext uri="{FF2B5EF4-FFF2-40B4-BE49-F238E27FC236}">
                  <a16:creationId xmlns:a16="http://schemas.microsoft.com/office/drawing/2014/main" id="{CB36E52E-79CA-49B9-A66D-4CBF45C18653}"/>
                </a:ext>
              </a:extLst>
            </p:cNvPr>
            <p:cNvSpPr>
              <a:spLocks noSelect="1"/>
            </p:cNvSpPr>
            <p:nvPr/>
          </p:nvSpPr>
          <p:spPr bwMode="auto">
            <a:xfrm>
              <a:off x="3084" y="826"/>
              <a:ext cx="2207" cy="2869"/>
            </a:xfrm>
            <a:custGeom>
              <a:avLst/>
              <a:gdLst>
                <a:gd name="T0" fmla="*/ 3679 w 3679"/>
                <a:gd name="T1" fmla="*/ 3679 h 4783"/>
                <a:gd name="T2" fmla="*/ 3035 w 3679"/>
                <a:gd name="T3" fmla="*/ 3679 h 4783"/>
                <a:gd name="T4" fmla="*/ 3035 w 3679"/>
                <a:gd name="T5" fmla="*/ 4783 h 4783"/>
                <a:gd name="T6" fmla="*/ 2667 w 3679"/>
                <a:gd name="T7" fmla="*/ 4415 h 4783"/>
                <a:gd name="T8" fmla="*/ 2300 w 3679"/>
                <a:gd name="T9" fmla="*/ 4783 h 4783"/>
                <a:gd name="T10" fmla="*/ 2300 w 3679"/>
                <a:gd name="T11" fmla="*/ 3679 h 4783"/>
                <a:gd name="T12" fmla="*/ 368 w 3679"/>
                <a:gd name="T13" fmla="*/ 3679 h 4783"/>
                <a:gd name="T14" fmla="*/ 0 w 3679"/>
                <a:gd name="T15" fmla="*/ 4047 h 4783"/>
                <a:gd name="T16" fmla="*/ 0 w 3679"/>
                <a:gd name="T17" fmla="*/ 368 h 4783"/>
                <a:gd name="T18" fmla="*/ 368 w 3679"/>
                <a:gd name="T19" fmla="*/ 0 h 4783"/>
                <a:gd name="T20" fmla="*/ 3679 w 3679"/>
                <a:gd name="T21" fmla="*/ 0 h 4783"/>
                <a:gd name="T22" fmla="*/ 3679 w 3679"/>
                <a:gd name="T23" fmla="*/ 3679 h 4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79" h="4783">
                  <a:moveTo>
                    <a:pt x="3679" y="3679"/>
                  </a:moveTo>
                  <a:cubicBezTo>
                    <a:pt x="3035" y="3679"/>
                    <a:pt x="3035" y="3679"/>
                    <a:pt x="3035" y="3679"/>
                  </a:cubicBezTo>
                  <a:cubicBezTo>
                    <a:pt x="3035" y="4783"/>
                    <a:pt x="3035" y="4783"/>
                    <a:pt x="3035" y="4783"/>
                  </a:cubicBezTo>
                  <a:cubicBezTo>
                    <a:pt x="2667" y="4415"/>
                    <a:pt x="2667" y="4415"/>
                    <a:pt x="2667" y="4415"/>
                  </a:cubicBezTo>
                  <a:cubicBezTo>
                    <a:pt x="2300" y="4783"/>
                    <a:pt x="2300" y="4783"/>
                    <a:pt x="2300" y="4783"/>
                  </a:cubicBezTo>
                  <a:cubicBezTo>
                    <a:pt x="2300" y="3679"/>
                    <a:pt x="2300" y="3679"/>
                    <a:pt x="2300" y="3679"/>
                  </a:cubicBezTo>
                  <a:cubicBezTo>
                    <a:pt x="368" y="3679"/>
                    <a:pt x="368" y="3679"/>
                    <a:pt x="368" y="3679"/>
                  </a:cubicBezTo>
                  <a:cubicBezTo>
                    <a:pt x="165" y="3679"/>
                    <a:pt x="0" y="3845"/>
                    <a:pt x="0" y="4047"/>
                  </a:cubicBezTo>
                  <a:cubicBezTo>
                    <a:pt x="0" y="368"/>
                    <a:pt x="0" y="368"/>
                    <a:pt x="0" y="368"/>
                  </a:cubicBezTo>
                  <a:cubicBezTo>
                    <a:pt x="0" y="165"/>
                    <a:pt x="165" y="0"/>
                    <a:pt x="368" y="0"/>
                  </a:cubicBezTo>
                  <a:cubicBezTo>
                    <a:pt x="3679" y="0"/>
                    <a:pt x="3679" y="0"/>
                    <a:pt x="3679" y="0"/>
                  </a:cubicBezTo>
                  <a:lnTo>
                    <a:pt x="3679" y="3679"/>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3" name="Oval 7">
              <a:extLst>
                <a:ext uri="{FF2B5EF4-FFF2-40B4-BE49-F238E27FC236}">
                  <a16:creationId xmlns:a16="http://schemas.microsoft.com/office/drawing/2014/main" id="{651BD6CB-AC39-4287-8572-05C71B3F6482}"/>
                </a:ext>
              </a:extLst>
            </p:cNvPr>
            <p:cNvSpPr>
              <a:spLocks noSelect="1" noChangeArrowheads="1"/>
            </p:cNvSpPr>
            <p:nvPr/>
          </p:nvSpPr>
          <p:spPr bwMode="auto">
            <a:xfrm>
              <a:off x="3084" y="3033"/>
              <a:ext cx="442" cy="442"/>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4" name="Freeform 8">
              <a:extLst>
                <a:ext uri="{FF2B5EF4-FFF2-40B4-BE49-F238E27FC236}">
                  <a16:creationId xmlns:a16="http://schemas.microsoft.com/office/drawing/2014/main" id="{5520D0B5-5A17-4042-A8F9-C6F0596212CB}"/>
                </a:ext>
              </a:extLst>
            </p:cNvPr>
            <p:cNvSpPr>
              <a:spLocks noSelect="1"/>
            </p:cNvSpPr>
            <p:nvPr/>
          </p:nvSpPr>
          <p:spPr bwMode="auto">
            <a:xfrm>
              <a:off x="3195" y="1046"/>
              <a:ext cx="1655" cy="2318"/>
            </a:xfrm>
            <a:custGeom>
              <a:avLst/>
              <a:gdLst>
                <a:gd name="T0" fmla="*/ 2391 w 2759"/>
                <a:gd name="T1" fmla="*/ 2391 h 3863"/>
                <a:gd name="T2" fmla="*/ 2391 w 2759"/>
                <a:gd name="T3" fmla="*/ 2392 h 3863"/>
                <a:gd name="T4" fmla="*/ 2208 w 2759"/>
                <a:gd name="T5" fmla="*/ 2575 h 3863"/>
                <a:gd name="T6" fmla="*/ 735 w 2759"/>
                <a:gd name="T7" fmla="*/ 2575 h 3863"/>
                <a:gd name="T8" fmla="*/ 552 w 2759"/>
                <a:gd name="T9" fmla="*/ 2392 h 3863"/>
                <a:gd name="T10" fmla="*/ 552 w 2759"/>
                <a:gd name="T11" fmla="*/ 2391 h 3863"/>
                <a:gd name="T12" fmla="*/ 735 w 2759"/>
                <a:gd name="T13" fmla="*/ 2207 h 3863"/>
                <a:gd name="T14" fmla="*/ 2208 w 2759"/>
                <a:gd name="T15" fmla="*/ 2207 h 3863"/>
                <a:gd name="T16" fmla="*/ 2391 w 2759"/>
                <a:gd name="T17" fmla="*/ 2391 h 3863"/>
                <a:gd name="T18" fmla="*/ 2575 w 2759"/>
                <a:gd name="T19" fmla="*/ 1472 h 3863"/>
                <a:gd name="T20" fmla="*/ 736 w 2759"/>
                <a:gd name="T21" fmla="*/ 1472 h 3863"/>
                <a:gd name="T22" fmla="*/ 552 w 2759"/>
                <a:gd name="T23" fmla="*/ 1655 h 3863"/>
                <a:gd name="T24" fmla="*/ 552 w 2759"/>
                <a:gd name="T25" fmla="*/ 1655 h 3863"/>
                <a:gd name="T26" fmla="*/ 736 w 2759"/>
                <a:gd name="T27" fmla="*/ 1839 h 3863"/>
                <a:gd name="T28" fmla="*/ 2575 w 2759"/>
                <a:gd name="T29" fmla="*/ 1839 h 3863"/>
                <a:gd name="T30" fmla="*/ 2759 w 2759"/>
                <a:gd name="T31" fmla="*/ 1655 h 3863"/>
                <a:gd name="T32" fmla="*/ 2759 w 2759"/>
                <a:gd name="T33" fmla="*/ 1655 h 3863"/>
                <a:gd name="T34" fmla="*/ 2575 w 2759"/>
                <a:gd name="T35" fmla="*/ 1472 h 3863"/>
                <a:gd name="T36" fmla="*/ 735 w 2759"/>
                <a:gd name="T37" fmla="*/ 736 h 3863"/>
                <a:gd name="T38" fmla="*/ 552 w 2759"/>
                <a:gd name="T39" fmla="*/ 919 h 3863"/>
                <a:gd name="T40" fmla="*/ 552 w 2759"/>
                <a:gd name="T41" fmla="*/ 920 h 3863"/>
                <a:gd name="T42" fmla="*/ 735 w 2759"/>
                <a:gd name="T43" fmla="*/ 1104 h 3863"/>
                <a:gd name="T44" fmla="*/ 2208 w 2759"/>
                <a:gd name="T45" fmla="*/ 1104 h 3863"/>
                <a:gd name="T46" fmla="*/ 2391 w 2759"/>
                <a:gd name="T47" fmla="*/ 920 h 3863"/>
                <a:gd name="T48" fmla="*/ 2391 w 2759"/>
                <a:gd name="T49" fmla="*/ 919 h 3863"/>
                <a:gd name="T50" fmla="*/ 2208 w 2759"/>
                <a:gd name="T51" fmla="*/ 736 h 3863"/>
                <a:gd name="T52" fmla="*/ 735 w 2759"/>
                <a:gd name="T53" fmla="*/ 736 h 3863"/>
                <a:gd name="T54" fmla="*/ 736 w 2759"/>
                <a:gd name="T55" fmla="*/ 368 h 3863"/>
                <a:gd name="T56" fmla="*/ 2575 w 2759"/>
                <a:gd name="T57" fmla="*/ 368 h 3863"/>
                <a:gd name="T58" fmla="*/ 2759 w 2759"/>
                <a:gd name="T59" fmla="*/ 184 h 3863"/>
                <a:gd name="T60" fmla="*/ 2575 w 2759"/>
                <a:gd name="T61" fmla="*/ 0 h 3863"/>
                <a:gd name="T62" fmla="*/ 736 w 2759"/>
                <a:gd name="T63" fmla="*/ 0 h 3863"/>
                <a:gd name="T64" fmla="*/ 552 w 2759"/>
                <a:gd name="T65" fmla="*/ 184 h 3863"/>
                <a:gd name="T66" fmla="*/ 736 w 2759"/>
                <a:gd name="T67" fmla="*/ 368 h 3863"/>
                <a:gd name="T68" fmla="*/ 184 w 2759"/>
                <a:gd name="T69" fmla="*/ 3495 h 3863"/>
                <a:gd name="T70" fmla="*/ 0 w 2759"/>
                <a:gd name="T71" fmla="*/ 3679 h 3863"/>
                <a:gd name="T72" fmla="*/ 184 w 2759"/>
                <a:gd name="T73" fmla="*/ 3863 h 3863"/>
                <a:gd name="T74" fmla="*/ 368 w 2759"/>
                <a:gd name="T75" fmla="*/ 3679 h 3863"/>
                <a:gd name="T76" fmla="*/ 184 w 2759"/>
                <a:gd name="T77" fmla="*/ 3495 h 3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759" h="3863">
                  <a:moveTo>
                    <a:pt x="2391" y="2391"/>
                  </a:moveTo>
                  <a:cubicBezTo>
                    <a:pt x="2391" y="2392"/>
                    <a:pt x="2391" y="2392"/>
                    <a:pt x="2391" y="2392"/>
                  </a:cubicBezTo>
                  <a:cubicBezTo>
                    <a:pt x="2391" y="2493"/>
                    <a:pt x="2309" y="2575"/>
                    <a:pt x="2208" y="2575"/>
                  </a:cubicBezTo>
                  <a:cubicBezTo>
                    <a:pt x="735" y="2575"/>
                    <a:pt x="735" y="2575"/>
                    <a:pt x="735" y="2575"/>
                  </a:cubicBezTo>
                  <a:cubicBezTo>
                    <a:pt x="634" y="2575"/>
                    <a:pt x="552" y="2493"/>
                    <a:pt x="552" y="2392"/>
                  </a:cubicBezTo>
                  <a:cubicBezTo>
                    <a:pt x="552" y="2391"/>
                    <a:pt x="552" y="2391"/>
                    <a:pt x="552" y="2391"/>
                  </a:cubicBezTo>
                  <a:cubicBezTo>
                    <a:pt x="552" y="2290"/>
                    <a:pt x="634" y="2207"/>
                    <a:pt x="735" y="2207"/>
                  </a:cubicBezTo>
                  <a:cubicBezTo>
                    <a:pt x="2208" y="2207"/>
                    <a:pt x="2208" y="2207"/>
                    <a:pt x="2208" y="2207"/>
                  </a:cubicBezTo>
                  <a:cubicBezTo>
                    <a:pt x="2309" y="2207"/>
                    <a:pt x="2391" y="2290"/>
                    <a:pt x="2391" y="2391"/>
                  </a:cubicBezTo>
                  <a:close/>
                  <a:moveTo>
                    <a:pt x="2575" y="1472"/>
                  </a:moveTo>
                  <a:cubicBezTo>
                    <a:pt x="736" y="1472"/>
                    <a:pt x="736" y="1472"/>
                    <a:pt x="736" y="1472"/>
                  </a:cubicBezTo>
                  <a:cubicBezTo>
                    <a:pt x="634" y="1472"/>
                    <a:pt x="552" y="1554"/>
                    <a:pt x="552" y="1655"/>
                  </a:cubicBezTo>
                  <a:cubicBezTo>
                    <a:pt x="552" y="1655"/>
                    <a:pt x="552" y="1655"/>
                    <a:pt x="552" y="1655"/>
                  </a:cubicBezTo>
                  <a:cubicBezTo>
                    <a:pt x="552" y="1757"/>
                    <a:pt x="634" y="1839"/>
                    <a:pt x="736" y="1839"/>
                  </a:cubicBezTo>
                  <a:cubicBezTo>
                    <a:pt x="2575" y="1839"/>
                    <a:pt x="2575" y="1839"/>
                    <a:pt x="2575" y="1839"/>
                  </a:cubicBezTo>
                  <a:cubicBezTo>
                    <a:pt x="2677" y="1839"/>
                    <a:pt x="2759" y="1757"/>
                    <a:pt x="2759" y="1655"/>
                  </a:cubicBezTo>
                  <a:cubicBezTo>
                    <a:pt x="2759" y="1655"/>
                    <a:pt x="2759" y="1655"/>
                    <a:pt x="2759" y="1655"/>
                  </a:cubicBezTo>
                  <a:cubicBezTo>
                    <a:pt x="2759" y="1554"/>
                    <a:pt x="2677" y="1472"/>
                    <a:pt x="2575" y="1472"/>
                  </a:cubicBezTo>
                  <a:close/>
                  <a:moveTo>
                    <a:pt x="735" y="736"/>
                  </a:moveTo>
                  <a:cubicBezTo>
                    <a:pt x="634" y="736"/>
                    <a:pt x="552" y="818"/>
                    <a:pt x="552" y="919"/>
                  </a:cubicBezTo>
                  <a:cubicBezTo>
                    <a:pt x="552" y="920"/>
                    <a:pt x="552" y="920"/>
                    <a:pt x="552" y="920"/>
                  </a:cubicBezTo>
                  <a:cubicBezTo>
                    <a:pt x="552" y="1021"/>
                    <a:pt x="634" y="1104"/>
                    <a:pt x="735" y="1104"/>
                  </a:cubicBezTo>
                  <a:cubicBezTo>
                    <a:pt x="2208" y="1104"/>
                    <a:pt x="2208" y="1104"/>
                    <a:pt x="2208" y="1104"/>
                  </a:cubicBezTo>
                  <a:cubicBezTo>
                    <a:pt x="2309" y="1104"/>
                    <a:pt x="2391" y="1021"/>
                    <a:pt x="2391" y="920"/>
                  </a:cubicBezTo>
                  <a:cubicBezTo>
                    <a:pt x="2391" y="919"/>
                    <a:pt x="2391" y="919"/>
                    <a:pt x="2391" y="919"/>
                  </a:cubicBezTo>
                  <a:cubicBezTo>
                    <a:pt x="2391" y="818"/>
                    <a:pt x="2309" y="736"/>
                    <a:pt x="2208" y="736"/>
                  </a:cubicBezTo>
                  <a:lnTo>
                    <a:pt x="735" y="736"/>
                  </a:lnTo>
                  <a:close/>
                  <a:moveTo>
                    <a:pt x="736" y="368"/>
                  </a:moveTo>
                  <a:cubicBezTo>
                    <a:pt x="2575" y="368"/>
                    <a:pt x="2575" y="368"/>
                    <a:pt x="2575" y="368"/>
                  </a:cubicBezTo>
                  <a:cubicBezTo>
                    <a:pt x="2677" y="368"/>
                    <a:pt x="2759" y="285"/>
                    <a:pt x="2759" y="184"/>
                  </a:cubicBezTo>
                  <a:cubicBezTo>
                    <a:pt x="2759" y="82"/>
                    <a:pt x="2677" y="0"/>
                    <a:pt x="2575" y="0"/>
                  </a:cubicBezTo>
                  <a:cubicBezTo>
                    <a:pt x="736" y="0"/>
                    <a:pt x="736" y="0"/>
                    <a:pt x="736" y="0"/>
                  </a:cubicBezTo>
                  <a:cubicBezTo>
                    <a:pt x="634" y="0"/>
                    <a:pt x="552" y="82"/>
                    <a:pt x="552" y="184"/>
                  </a:cubicBezTo>
                  <a:cubicBezTo>
                    <a:pt x="552" y="285"/>
                    <a:pt x="634" y="368"/>
                    <a:pt x="736" y="368"/>
                  </a:cubicBezTo>
                  <a:close/>
                  <a:moveTo>
                    <a:pt x="184" y="3495"/>
                  </a:moveTo>
                  <a:cubicBezTo>
                    <a:pt x="82" y="3495"/>
                    <a:pt x="0" y="3577"/>
                    <a:pt x="0" y="3679"/>
                  </a:cubicBezTo>
                  <a:cubicBezTo>
                    <a:pt x="0" y="3781"/>
                    <a:pt x="82" y="3863"/>
                    <a:pt x="184" y="3863"/>
                  </a:cubicBezTo>
                  <a:cubicBezTo>
                    <a:pt x="286" y="3863"/>
                    <a:pt x="368" y="3781"/>
                    <a:pt x="368" y="3679"/>
                  </a:cubicBezTo>
                  <a:cubicBezTo>
                    <a:pt x="368" y="3577"/>
                    <a:pt x="286" y="3495"/>
                    <a:pt x="184" y="349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5" name="Freeform 9">
              <a:extLst>
                <a:ext uri="{FF2B5EF4-FFF2-40B4-BE49-F238E27FC236}">
                  <a16:creationId xmlns:a16="http://schemas.microsoft.com/office/drawing/2014/main" id="{64AA4AAC-E110-4545-9EA3-58E424B68E25}"/>
                </a:ext>
              </a:extLst>
            </p:cNvPr>
            <p:cNvSpPr>
              <a:spLocks noSelect="1"/>
            </p:cNvSpPr>
            <p:nvPr/>
          </p:nvSpPr>
          <p:spPr bwMode="auto">
            <a:xfrm>
              <a:off x="3349" y="1930"/>
              <a:ext cx="1225" cy="2390"/>
            </a:xfrm>
            <a:custGeom>
              <a:avLst/>
              <a:gdLst>
                <a:gd name="T0" fmla="*/ 1858 w 2041"/>
                <a:gd name="T1" fmla="*/ 2023 h 3984"/>
                <a:gd name="T2" fmla="*/ 1858 w 2041"/>
                <a:gd name="T3" fmla="*/ 2023 h 3984"/>
                <a:gd name="T4" fmla="*/ 2041 w 2041"/>
                <a:gd name="T5" fmla="*/ 2023 h 3984"/>
                <a:gd name="T6" fmla="*/ 1858 w 2041"/>
                <a:gd name="T7" fmla="*/ 2342 h 3984"/>
                <a:gd name="T8" fmla="*/ 1858 w 2041"/>
                <a:gd name="T9" fmla="*/ 3984 h 3984"/>
                <a:gd name="T10" fmla="*/ 754 w 2041"/>
                <a:gd name="T11" fmla="*/ 3984 h 3984"/>
                <a:gd name="T12" fmla="*/ 754 w 2041"/>
                <a:gd name="T13" fmla="*/ 2283 h 3984"/>
                <a:gd name="T14" fmla="*/ 72 w 2041"/>
                <a:gd name="T15" fmla="*/ 1601 h 3984"/>
                <a:gd name="T16" fmla="*/ 72 w 2041"/>
                <a:gd name="T17" fmla="*/ 1341 h 3984"/>
                <a:gd name="T18" fmla="*/ 332 w 2041"/>
                <a:gd name="T19" fmla="*/ 1341 h 3984"/>
                <a:gd name="T20" fmla="*/ 570 w 2041"/>
                <a:gd name="T21" fmla="*/ 1579 h 3984"/>
                <a:gd name="T22" fmla="*/ 570 w 2041"/>
                <a:gd name="T23" fmla="*/ 1287 h 3984"/>
                <a:gd name="T24" fmla="*/ 570 w 2041"/>
                <a:gd name="T25" fmla="*/ 1287 h 3984"/>
                <a:gd name="T26" fmla="*/ 570 w 2041"/>
                <a:gd name="T27" fmla="*/ 183 h 3984"/>
                <a:gd name="T28" fmla="*/ 754 w 2041"/>
                <a:gd name="T29" fmla="*/ 0 h 3984"/>
                <a:gd name="T30" fmla="*/ 938 w 2041"/>
                <a:gd name="T31" fmla="*/ 183 h 3984"/>
                <a:gd name="T32" fmla="*/ 938 w 2041"/>
                <a:gd name="T33" fmla="*/ 1287 h 3984"/>
                <a:gd name="T34" fmla="*/ 938 w 2041"/>
                <a:gd name="T35" fmla="*/ 1287 h 3984"/>
                <a:gd name="T36" fmla="*/ 938 w 2041"/>
                <a:gd name="T37" fmla="*/ 1103 h 3984"/>
                <a:gd name="T38" fmla="*/ 1122 w 2041"/>
                <a:gd name="T39" fmla="*/ 919 h 3984"/>
                <a:gd name="T40" fmla="*/ 1306 w 2041"/>
                <a:gd name="T41" fmla="*/ 1103 h 3984"/>
                <a:gd name="T42" fmla="*/ 1490 w 2041"/>
                <a:gd name="T43" fmla="*/ 919 h 3984"/>
                <a:gd name="T44" fmla="*/ 1674 w 2041"/>
                <a:gd name="T45" fmla="*/ 1103 h 3984"/>
                <a:gd name="T46" fmla="*/ 1858 w 2041"/>
                <a:gd name="T47" fmla="*/ 919 h 3984"/>
                <a:gd name="T48" fmla="*/ 2041 w 2041"/>
                <a:gd name="T49" fmla="*/ 1103 h 3984"/>
                <a:gd name="T50" fmla="*/ 2041 w 2041"/>
                <a:gd name="T51" fmla="*/ 1287 h 3984"/>
                <a:gd name="T52" fmla="*/ 2041 w 2041"/>
                <a:gd name="T53" fmla="*/ 1287 h 3984"/>
                <a:gd name="T54" fmla="*/ 2041 w 2041"/>
                <a:gd name="T55" fmla="*/ 2023 h 3984"/>
                <a:gd name="T56" fmla="*/ 1858 w 2041"/>
                <a:gd name="T57" fmla="*/ 2023 h 39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041" h="3984">
                  <a:moveTo>
                    <a:pt x="1858" y="2023"/>
                  </a:moveTo>
                  <a:cubicBezTo>
                    <a:pt x="1858" y="2023"/>
                    <a:pt x="1858" y="2023"/>
                    <a:pt x="1858" y="2023"/>
                  </a:cubicBezTo>
                  <a:cubicBezTo>
                    <a:pt x="2041" y="2023"/>
                    <a:pt x="2041" y="2023"/>
                    <a:pt x="2041" y="2023"/>
                  </a:cubicBezTo>
                  <a:cubicBezTo>
                    <a:pt x="2041" y="2159"/>
                    <a:pt x="1967" y="2278"/>
                    <a:pt x="1858" y="2342"/>
                  </a:cubicBezTo>
                  <a:cubicBezTo>
                    <a:pt x="1858" y="3984"/>
                    <a:pt x="1858" y="3984"/>
                    <a:pt x="1858" y="3984"/>
                  </a:cubicBezTo>
                  <a:cubicBezTo>
                    <a:pt x="754" y="3984"/>
                    <a:pt x="754" y="3984"/>
                    <a:pt x="754" y="3984"/>
                  </a:cubicBezTo>
                  <a:cubicBezTo>
                    <a:pt x="754" y="2283"/>
                    <a:pt x="754" y="2283"/>
                    <a:pt x="754" y="2283"/>
                  </a:cubicBezTo>
                  <a:cubicBezTo>
                    <a:pt x="72" y="1601"/>
                    <a:pt x="72" y="1601"/>
                    <a:pt x="72" y="1601"/>
                  </a:cubicBezTo>
                  <a:cubicBezTo>
                    <a:pt x="0" y="1529"/>
                    <a:pt x="0" y="1413"/>
                    <a:pt x="72" y="1341"/>
                  </a:cubicBezTo>
                  <a:cubicBezTo>
                    <a:pt x="144" y="1269"/>
                    <a:pt x="260" y="1269"/>
                    <a:pt x="332" y="1341"/>
                  </a:cubicBezTo>
                  <a:cubicBezTo>
                    <a:pt x="570" y="1579"/>
                    <a:pt x="570" y="1579"/>
                    <a:pt x="570" y="1579"/>
                  </a:cubicBezTo>
                  <a:cubicBezTo>
                    <a:pt x="570" y="1287"/>
                    <a:pt x="570" y="1287"/>
                    <a:pt x="570" y="1287"/>
                  </a:cubicBezTo>
                  <a:cubicBezTo>
                    <a:pt x="570" y="1287"/>
                    <a:pt x="570" y="1287"/>
                    <a:pt x="570" y="1287"/>
                  </a:cubicBezTo>
                  <a:cubicBezTo>
                    <a:pt x="570" y="183"/>
                    <a:pt x="570" y="183"/>
                    <a:pt x="570" y="183"/>
                  </a:cubicBezTo>
                  <a:cubicBezTo>
                    <a:pt x="570" y="82"/>
                    <a:pt x="652" y="0"/>
                    <a:pt x="754" y="0"/>
                  </a:cubicBezTo>
                  <a:cubicBezTo>
                    <a:pt x="855" y="0"/>
                    <a:pt x="938" y="82"/>
                    <a:pt x="938" y="183"/>
                  </a:cubicBezTo>
                  <a:cubicBezTo>
                    <a:pt x="938" y="1287"/>
                    <a:pt x="938" y="1287"/>
                    <a:pt x="938" y="1287"/>
                  </a:cubicBezTo>
                  <a:cubicBezTo>
                    <a:pt x="938" y="1287"/>
                    <a:pt x="938" y="1287"/>
                    <a:pt x="938" y="1287"/>
                  </a:cubicBezTo>
                  <a:cubicBezTo>
                    <a:pt x="938" y="1103"/>
                    <a:pt x="938" y="1103"/>
                    <a:pt x="938" y="1103"/>
                  </a:cubicBezTo>
                  <a:cubicBezTo>
                    <a:pt x="938" y="1002"/>
                    <a:pt x="1020" y="919"/>
                    <a:pt x="1122" y="919"/>
                  </a:cubicBezTo>
                  <a:cubicBezTo>
                    <a:pt x="1223" y="919"/>
                    <a:pt x="1306" y="1002"/>
                    <a:pt x="1306" y="1103"/>
                  </a:cubicBezTo>
                  <a:cubicBezTo>
                    <a:pt x="1306" y="1002"/>
                    <a:pt x="1388" y="919"/>
                    <a:pt x="1490" y="919"/>
                  </a:cubicBezTo>
                  <a:cubicBezTo>
                    <a:pt x="1591" y="919"/>
                    <a:pt x="1674" y="1002"/>
                    <a:pt x="1674" y="1103"/>
                  </a:cubicBezTo>
                  <a:cubicBezTo>
                    <a:pt x="1674" y="1002"/>
                    <a:pt x="1756" y="919"/>
                    <a:pt x="1858" y="919"/>
                  </a:cubicBezTo>
                  <a:cubicBezTo>
                    <a:pt x="1959" y="919"/>
                    <a:pt x="2041" y="1002"/>
                    <a:pt x="2041" y="1103"/>
                  </a:cubicBezTo>
                  <a:cubicBezTo>
                    <a:pt x="2041" y="1287"/>
                    <a:pt x="2041" y="1287"/>
                    <a:pt x="2041" y="1287"/>
                  </a:cubicBezTo>
                  <a:cubicBezTo>
                    <a:pt x="2041" y="1287"/>
                    <a:pt x="2041" y="1287"/>
                    <a:pt x="2041" y="1287"/>
                  </a:cubicBezTo>
                  <a:cubicBezTo>
                    <a:pt x="2041" y="2023"/>
                    <a:pt x="2041" y="2023"/>
                    <a:pt x="2041" y="2023"/>
                  </a:cubicBezTo>
                  <a:lnTo>
                    <a:pt x="1858" y="2023"/>
                  </a:lnTo>
                  <a:close/>
                </a:path>
              </a:pathLst>
            </a:custGeom>
            <a:solidFill>
              <a:srgbClr val="EDAE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6" name="Freeform 10">
              <a:extLst>
                <a:ext uri="{FF2B5EF4-FFF2-40B4-BE49-F238E27FC236}">
                  <a16:creationId xmlns:a16="http://schemas.microsoft.com/office/drawing/2014/main" id="{23E2DF93-B5D6-499F-960D-68E5395E70A3}"/>
                </a:ext>
              </a:extLst>
            </p:cNvPr>
            <p:cNvSpPr>
              <a:spLocks noSelect="1"/>
            </p:cNvSpPr>
            <p:nvPr/>
          </p:nvSpPr>
          <p:spPr bwMode="auto">
            <a:xfrm>
              <a:off x="3415" y="1984"/>
              <a:ext cx="442" cy="883"/>
            </a:xfrm>
            <a:custGeom>
              <a:avLst/>
              <a:gdLst>
                <a:gd name="T0" fmla="*/ 736 w 736"/>
                <a:gd name="T1" fmla="*/ 92 h 1472"/>
                <a:gd name="T2" fmla="*/ 644 w 736"/>
                <a:gd name="T3" fmla="*/ 184 h 1472"/>
                <a:gd name="T4" fmla="*/ 552 w 736"/>
                <a:gd name="T5" fmla="*/ 92 h 1472"/>
                <a:gd name="T6" fmla="*/ 644 w 736"/>
                <a:gd name="T7" fmla="*/ 0 h 1472"/>
                <a:gd name="T8" fmla="*/ 736 w 736"/>
                <a:gd name="T9" fmla="*/ 92 h 1472"/>
                <a:gd name="T10" fmla="*/ 92 w 736"/>
                <a:gd name="T11" fmla="*/ 1288 h 1472"/>
                <a:gd name="T12" fmla="*/ 0 w 736"/>
                <a:gd name="T13" fmla="*/ 1380 h 1472"/>
                <a:gd name="T14" fmla="*/ 92 w 736"/>
                <a:gd name="T15" fmla="*/ 1472 h 1472"/>
                <a:gd name="T16" fmla="*/ 184 w 736"/>
                <a:gd name="T17" fmla="*/ 1380 h 1472"/>
                <a:gd name="T18" fmla="*/ 92 w 736"/>
                <a:gd name="T19" fmla="*/ 1288 h 1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6" h="1472">
                  <a:moveTo>
                    <a:pt x="736" y="92"/>
                  </a:moveTo>
                  <a:cubicBezTo>
                    <a:pt x="736" y="143"/>
                    <a:pt x="695" y="184"/>
                    <a:pt x="644" y="184"/>
                  </a:cubicBezTo>
                  <a:cubicBezTo>
                    <a:pt x="593" y="184"/>
                    <a:pt x="552" y="143"/>
                    <a:pt x="552" y="92"/>
                  </a:cubicBezTo>
                  <a:cubicBezTo>
                    <a:pt x="552" y="42"/>
                    <a:pt x="593" y="0"/>
                    <a:pt x="644" y="0"/>
                  </a:cubicBezTo>
                  <a:cubicBezTo>
                    <a:pt x="695" y="0"/>
                    <a:pt x="736" y="42"/>
                    <a:pt x="736" y="92"/>
                  </a:cubicBezTo>
                  <a:close/>
                  <a:moveTo>
                    <a:pt x="92" y="1288"/>
                  </a:moveTo>
                  <a:cubicBezTo>
                    <a:pt x="41" y="1288"/>
                    <a:pt x="0" y="1329"/>
                    <a:pt x="0" y="1380"/>
                  </a:cubicBezTo>
                  <a:cubicBezTo>
                    <a:pt x="0" y="1431"/>
                    <a:pt x="41" y="1472"/>
                    <a:pt x="92" y="1472"/>
                  </a:cubicBezTo>
                  <a:cubicBezTo>
                    <a:pt x="143" y="1472"/>
                    <a:pt x="184" y="1431"/>
                    <a:pt x="184" y="1380"/>
                  </a:cubicBezTo>
                  <a:cubicBezTo>
                    <a:pt x="184" y="1329"/>
                    <a:pt x="143" y="1288"/>
                    <a:pt x="92" y="128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7" name="Freeform 11">
              <a:extLst>
                <a:ext uri="{FF2B5EF4-FFF2-40B4-BE49-F238E27FC236}">
                  <a16:creationId xmlns:a16="http://schemas.microsoft.com/office/drawing/2014/main" id="{E89675EA-D6A2-46F8-AA32-AEFB60C1D9F4}"/>
                </a:ext>
              </a:extLst>
            </p:cNvPr>
            <p:cNvSpPr>
              <a:spLocks noSelect="1"/>
            </p:cNvSpPr>
            <p:nvPr/>
          </p:nvSpPr>
          <p:spPr bwMode="auto">
            <a:xfrm>
              <a:off x="4422" y="0"/>
              <a:ext cx="2239" cy="2161"/>
            </a:xfrm>
            <a:custGeom>
              <a:avLst/>
              <a:gdLst>
                <a:gd name="T0" fmla="*/ 3732 w 3732"/>
                <a:gd name="T1" fmla="*/ 0 h 3601"/>
                <a:gd name="T2" fmla="*/ 2171 w 3732"/>
                <a:gd name="T3" fmla="*/ 0 h 3601"/>
                <a:gd name="T4" fmla="*/ 1078 w 3732"/>
                <a:gd name="T5" fmla="*/ 1093 h 3601"/>
                <a:gd name="T6" fmla="*/ 723 w 3732"/>
                <a:gd name="T7" fmla="*/ 1188 h 3601"/>
                <a:gd name="T8" fmla="*/ 848 w 3732"/>
                <a:gd name="T9" fmla="*/ 1313 h 3601"/>
                <a:gd name="T10" fmla="*/ 723 w 3732"/>
                <a:gd name="T11" fmla="*/ 1188 h 3601"/>
                <a:gd name="T12" fmla="*/ 202 w 3732"/>
                <a:gd name="T13" fmla="*/ 1708 h 3601"/>
                <a:gd name="T14" fmla="*/ 202 w 3732"/>
                <a:gd name="T15" fmla="*/ 1708 h 3601"/>
                <a:gd name="T16" fmla="*/ 72 w 3732"/>
                <a:gd name="T17" fmla="*/ 1838 h 3601"/>
                <a:gd name="T18" fmla="*/ 72 w 3732"/>
                <a:gd name="T19" fmla="*/ 2099 h 3601"/>
                <a:gd name="T20" fmla="*/ 332 w 3732"/>
                <a:gd name="T21" fmla="*/ 2099 h 3601"/>
                <a:gd name="T22" fmla="*/ 462 w 3732"/>
                <a:gd name="T23" fmla="*/ 1969 h 3601"/>
                <a:gd name="T24" fmla="*/ 462 w 3732"/>
                <a:gd name="T25" fmla="*/ 1969 h 3601"/>
                <a:gd name="T26" fmla="*/ 332 w 3732"/>
                <a:gd name="T27" fmla="*/ 2099 h 3601"/>
                <a:gd name="T28" fmla="*/ 332 w 3732"/>
                <a:gd name="T29" fmla="*/ 2359 h 3601"/>
                <a:gd name="T30" fmla="*/ 593 w 3732"/>
                <a:gd name="T31" fmla="*/ 2359 h 3601"/>
                <a:gd name="T32" fmla="*/ 593 w 3732"/>
                <a:gd name="T33" fmla="*/ 2359 h 3601"/>
                <a:gd name="T34" fmla="*/ 593 w 3732"/>
                <a:gd name="T35" fmla="*/ 2619 h 3601"/>
                <a:gd name="T36" fmla="*/ 853 w 3732"/>
                <a:gd name="T37" fmla="*/ 2619 h 3601"/>
                <a:gd name="T38" fmla="*/ 983 w 3732"/>
                <a:gd name="T39" fmla="*/ 2489 h 3601"/>
                <a:gd name="T40" fmla="*/ 983 w 3732"/>
                <a:gd name="T41" fmla="*/ 2489 h 3601"/>
                <a:gd name="T42" fmla="*/ 983 w 3732"/>
                <a:gd name="T43" fmla="*/ 2489 h 3601"/>
                <a:gd name="T44" fmla="*/ 202 w 3732"/>
                <a:gd name="T45" fmla="*/ 3269 h 3601"/>
                <a:gd name="T46" fmla="*/ 202 w 3732"/>
                <a:gd name="T47" fmla="*/ 3530 h 3601"/>
                <a:gd name="T48" fmla="*/ 462 w 3732"/>
                <a:gd name="T49" fmla="*/ 3530 h 3601"/>
                <a:gd name="T50" fmla="*/ 1243 w 3732"/>
                <a:gd name="T51" fmla="*/ 2749 h 3601"/>
                <a:gd name="T52" fmla="*/ 1243 w 3732"/>
                <a:gd name="T53" fmla="*/ 2749 h 3601"/>
                <a:gd name="T54" fmla="*/ 1449 w 3732"/>
                <a:gd name="T55" fmla="*/ 2543 h 3601"/>
                <a:gd name="T56" fmla="*/ 1449 w 3732"/>
                <a:gd name="T57" fmla="*/ 2879 h 3601"/>
                <a:gd name="T58" fmla="*/ 1633 w 3732"/>
                <a:gd name="T59" fmla="*/ 3063 h 3601"/>
                <a:gd name="T60" fmla="*/ 1817 w 3732"/>
                <a:gd name="T61" fmla="*/ 2879 h 3601"/>
                <a:gd name="T62" fmla="*/ 1817 w 3732"/>
                <a:gd name="T63" fmla="*/ 1915 h 3601"/>
                <a:gd name="T64" fmla="*/ 3732 w 3732"/>
                <a:gd name="T65" fmla="*/ 0 h 3601"/>
                <a:gd name="T66" fmla="*/ 723 w 3732"/>
                <a:gd name="T67" fmla="*/ 2229 h 3601"/>
                <a:gd name="T68" fmla="*/ 723 w 3732"/>
                <a:gd name="T69" fmla="*/ 2229 h 3601"/>
                <a:gd name="T70" fmla="*/ 723 w 3732"/>
                <a:gd name="T71" fmla="*/ 2229 h 3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32" h="3601">
                  <a:moveTo>
                    <a:pt x="3732" y="0"/>
                  </a:moveTo>
                  <a:cubicBezTo>
                    <a:pt x="2171" y="0"/>
                    <a:pt x="2171" y="0"/>
                    <a:pt x="2171" y="0"/>
                  </a:cubicBezTo>
                  <a:cubicBezTo>
                    <a:pt x="1078" y="1093"/>
                    <a:pt x="1078" y="1093"/>
                    <a:pt x="1078" y="1093"/>
                  </a:cubicBezTo>
                  <a:cubicBezTo>
                    <a:pt x="955" y="1060"/>
                    <a:pt x="819" y="1092"/>
                    <a:pt x="723" y="1188"/>
                  </a:cubicBezTo>
                  <a:cubicBezTo>
                    <a:pt x="848" y="1313"/>
                    <a:pt x="848" y="1313"/>
                    <a:pt x="848" y="1313"/>
                  </a:cubicBezTo>
                  <a:cubicBezTo>
                    <a:pt x="723" y="1188"/>
                    <a:pt x="723" y="1188"/>
                    <a:pt x="723" y="1188"/>
                  </a:cubicBezTo>
                  <a:cubicBezTo>
                    <a:pt x="202" y="1708"/>
                    <a:pt x="202" y="1708"/>
                    <a:pt x="202" y="1708"/>
                  </a:cubicBezTo>
                  <a:cubicBezTo>
                    <a:pt x="202" y="1708"/>
                    <a:pt x="202" y="1708"/>
                    <a:pt x="202" y="1708"/>
                  </a:cubicBezTo>
                  <a:cubicBezTo>
                    <a:pt x="72" y="1838"/>
                    <a:pt x="72" y="1838"/>
                    <a:pt x="72" y="1838"/>
                  </a:cubicBezTo>
                  <a:cubicBezTo>
                    <a:pt x="0" y="1910"/>
                    <a:pt x="0" y="2027"/>
                    <a:pt x="72" y="2099"/>
                  </a:cubicBezTo>
                  <a:cubicBezTo>
                    <a:pt x="144" y="2170"/>
                    <a:pt x="261" y="2170"/>
                    <a:pt x="332" y="2099"/>
                  </a:cubicBezTo>
                  <a:cubicBezTo>
                    <a:pt x="462" y="1969"/>
                    <a:pt x="462" y="1969"/>
                    <a:pt x="462" y="1969"/>
                  </a:cubicBezTo>
                  <a:cubicBezTo>
                    <a:pt x="462" y="1969"/>
                    <a:pt x="462" y="1969"/>
                    <a:pt x="462" y="1969"/>
                  </a:cubicBezTo>
                  <a:cubicBezTo>
                    <a:pt x="332" y="2099"/>
                    <a:pt x="332" y="2099"/>
                    <a:pt x="332" y="2099"/>
                  </a:cubicBezTo>
                  <a:cubicBezTo>
                    <a:pt x="261" y="2170"/>
                    <a:pt x="261" y="2287"/>
                    <a:pt x="332" y="2359"/>
                  </a:cubicBezTo>
                  <a:cubicBezTo>
                    <a:pt x="404" y="2431"/>
                    <a:pt x="521" y="2431"/>
                    <a:pt x="593" y="2359"/>
                  </a:cubicBezTo>
                  <a:cubicBezTo>
                    <a:pt x="593" y="2359"/>
                    <a:pt x="593" y="2359"/>
                    <a:pt x="593" y="2359"/>
                  </a:cubicBezTo>
                  <a:cubicBezTo>
                    <a:pt x="521" y="2431"/>
                    <a:pt x="521" y="2547"/>
                    <a:pt x="593" y="2619"/>
                  </a:cubicBezTo>
                  <a:cubicBezTo>
                    <a:pt x="664" y="2691"/>
                    <a:pt x="781" y="2691"/>
                    <a:pt x="853" y="2619"/>
                  </a:cubicBezTo>
                  <a:cubicBezTo>
                    <a:pt x="983" y="2489"/>
                    <a:pt x="983" y="2489"/>
                    <a:pt x="983" y="2489"/>
                  </a:cubicBezTo>
                  <a:cubicBezTo>
                    <a:pt x="983" y="2489"/>
                    <a:pt x="983" y="2489"/>
                    <a:pt x="983" y="2489"/>
                  </a:cubicBezTo>
                  <a:cubicBezTo>
                    <a:pt x="983" y="2489"/>
                    <a:pt x="983" y="2489"/>
                    <a:pt x="983" y="2489"/>
                  </a:cubicBezTo>
                  <a:cubicBezTo>
                    <a:pt x="202" y="3269"/>
                    <a:pt x="202" y="3269"/>
                    <a:pt x="202" y="3269"/>
                  </a:cubicBezTo>
                  <a:cubicBezTo>
                    <a:pt x="130" y="3341"/>
                    <a:pt x="130" y="3458"/>
                    <a:pt x="202" y="3530"/>
                  </a:cubicBezTo>
                  <a:cubicBezTo>
                    <a:pt x="274" y="3601"/>
                    <a:pt x="391" y="3601"/>
                    <a:pt x="462" y="3530"/>
                  </a:cubicBezTo>
                  <a:cubicBezTo>
                    <a:pt x="1243" y="2749"/>
                    <a:pt x="1243" y="2749"/>
                    <a:pt x="1243" y="2749"/>
                  </a:cubicBezTo>
                  <a:cubicBezTo>
                    <a:pt x="1243" y="2749"/>
                    <a:pt x="1243" y="2749"/>
                    <a:pt x="1243" y="2749"/>
                  </a:cubicBezTo>
                  <a:cubicBezTo>
                    <a:pt x="1449" y="2543"/>
                    <a:pt x="1449" y="2543"/>
                    <a:pt x="1449" y="2543"/>
                  </a:cubicBezTo>
                  <a:cubicBezTo>
                    <a:pt x="1449" y="2879"/>
                    <a:pt x="1449" y="2879"/>
                    <a:pt x="1449" y="2879"/>
                  </a:cubicBezTo>
                  <a:cubicBezTo>
                    <a:pt x="1449" y="2981"/>
                    <a:pt x="1532" y="3063"/>
                    <a:pt x="1633" y="3063"/>
                  </a:cubicBezTo>
                  <a:cubicBezTo>
                    <a:pt x="1735" y="3063"/>
                    <a:pt x="1817" y="2981"/>
                    <a:pt x="1817" y="2879"/>
                  </a:cubicBezTo>
                  <a:cubicBezTo>
                    <a:pt x="1817" y="1915"/>
                    <a:pt x="1817" y="1915"/>
                    <a:pt x="1817" y="1915"/>
                  </a:cubicBezTo>
                  <a:lnTo>
                    <a:pt x="3732" y="0"/>
                  </a:lnTo>
                  <a:close/>
                  <a:moveTo>
                    <a:pt x="723" y="2229"/>
                  </a:moveTo>
                  <a:cubicBezTo>
                    <a:pt x="723" y="2229"/>
                    <a:pt x="723" y="2229"/>
                    <a:pt x="723" y="2229"/>
                  </a:cubicBezTo>
                  <a:cubicBezTo>
                    <a:pt x="723" y="2229"/>
                    <a:pt x="723" y="2229"/>
                    <a:pt x="723" y="2229"/>
                  </a:cubicBezTo>
                  <a:close/>
                </a:path>
              </a:pathLst>
            </a:custGeom>
            <a:solidFill>
              <a:srgbClr val="9F71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8" name="Freeform 12">
              <a:extLst>
                <a:ext uri="{FF2B5EF4-FFF2-40B4-BE49-F238E27FC236}">
                  <a16:creationId xmlns:a16="http://schemas.microsoft.com/office/drawing/2014/main" id="{4604077A-B7E9-458A-8D35-8D00E295348B}"/>
                </a:ext>
              </a:extLst>
            </p:cNvPr>
            <p:cNvSpPr>
              <a:spLocks noSelect="1"/>
            </p:cNvSpPr>
            <p:nvPr/>
          </p:nvSpPr>
          <p:spPr bwMode="auto">
            <a:xfrm>
              <a:off x="4560" y="1667"/>
              <a:ext cx="902" cy="433"/>
            </a:xfrm>
            <a:custGeom>
              <a:avLst/>
              <a:gdLst>
                <a:gd name="T0" fmla="*/ 166 w 1503"/>
                <a:gd name="T1" fmla="*/ 556 h 722"/>
                <a:gd name="T2" fmla="*/ 166 w 1503"/>
                <a:gd name="T3" fmla="*/ 687 h 722"/>
                <a:gd name="T4" fmla="*/ 36 w 1503"/>
                <a:gd name="T5" fmla="*/ 687 h 722"/>
                <a:gd name="T6" fmla="*/ 36 w 1503"/>
                <a:gd name="T7" fmla="*/ 556 h 722"/>
                <a:gd name="T8" fmla="*/ 166 w 1503"/>
                <a:gd name="T9" fmla="*/ 556 h 722"/>
                <a:gd name="T10" fmla="*/ 1467 w 1503"/>
                <a:gd name="T11" fmla="*/ 36 h 722"/>
                <a:gd name="T12" fmla="*/ 1337 w 1503"/>
                <a:gd name="T13" fmla="*/ 36 h 722"/>
                <a:gd name="T14" fmla="*/ 1337 w 1503"/>
                <a:gd name="T15" fmla="*/ 166 h 722"/>
                <a:gd name="T16" fmla="*/ 1467 w 1503"/>
                <a:gd name="T17" fmla="*/ 166 h 722"/>
                <a:gd name="T18" fmla="*/ 1467 w 1503"/>
                <a:gd name="T19" fmla="*/ 3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03" h="722">
                  <a:moveTo>
                    <a:pt x="166" y="556"/>
                  </a:moveTo>
                  <a:cubicBezTo>
                    <a:pt x="202" y="592"/>
                    <a:pt x="202" y="651"/>
                    <a:pt x="166" y="687"/>
                  </a:cubicBezTo>
                  <a:cubicBezTo>
                    <a:pt x="131" y="722"/>
                    <a:pt x="72" y="722"/>
                    <a:pt x="36" y="687"/>
                  </a:cubicBezTo>
                  <a:cubicBezTo>
                    <a:pt x="0" y="651"/>
                    <a:pt x="0" y="592"/>
                    <a:pt x="36" y="556"/>
                  </a:cubicBezTo>
                  <a:cubicBezTo>
                    <a:pt x="72" y="520"/>
                    <a:pt x="131" y="520"/>
                    <a:pt x="166" y="556"/>
                  </a:cubicBezTo>
                  <a:close/>
                  <a:moveTo>
                    <a:pt x="1467" y="36"/>
                  </a:moveTo>
                  <a:cubicBezTo>
                    <a:pt x="1431" y="0"/>
                    <a:pt x="1373" y="0"/>
                    <a:pt x="1337" y="36"/>
                  </a:cubicBezTo>
                  <a:cubicBezTo>
                    <a:pt x="1301" y="72"/>
                    <a:pt x="1301" y="130"/>
                    <a:pt x="1337" y="166"/>
                  </a:cubicBezTo>
                  <a:cubicBezTo>
                    <a:pt x="1373" y="202"/>
                    <a:pt x="1431" y="202"/>
                    <a:pt x="1467" y="166"/>
                  </a:cubicBezTo>
                  <a:cubicBezTo>
                    <a:pt x="1503" y="130"/>
                    <a:pt x="1503" y="72"/>
                    <a:pt x="1467"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grpSp>
        <p:nvGrpSpPr>
          <p:cNvPr id="13" name="Groep 12"/>
          <p:cNvGrpSpPr>
            <a:grpSpLocks noSelect="1"/>
          </p:cNvGrpSpPr>
          <p:nvPr userDrawn="1"/>
        </p:nvGrpSpPr>
        <p:grpSpPr>
          <a:xfrm>
            <a:off x="11588750" y="6219825"/>
            <a:ext cx="358775" cy="409575"/>
            <a:chOff x="11588750" y="6219825"/>
            <a:chExt cx="358775" cy="409575"/>
          </a:xfrm>
        </p:grpSpPr>
        <p:sp>
          <p:nvSpPr>
            <p:cNvPr id="14" name="Freeform 5">
              <a:extLst>
                <a:ext uri="{FF2B5EF4-FFF2-40B4-BE49-F238E27FC236}">
                  <a16:creationId xmlns:a16="http://schemas.microsoft.com/office/drawing/2014/main" id="{EFCEC747-CAC1-4E38-B718-25E84D2435E4}"/>
                </a:ext>
              </a:extLst>
            </p:cNvPr>
            <p:cNvSpPr>
              <a:spLocks noSelect="1"/>
            </p:cNvSpPr>
            <p:nvPr userDrawn="1"/>
          </p:nvSpPr>
          <p:spPr bwMode="auto">
            <a:xfrm>
              <a:off x="11588750" y="6219825"/>
              <a:ext cx="355600" cy="192088"/>
            </a:xfrm>
            <a:custGeom>
              <a:avLst/>
              <a:gdLst>
                <a:gd name="T0" fmla="*/ 1119 w 1119"/>
                <a:gd name="T1" fmla="*/ 303 h 605"/>
                <a:gd name="T2" fmla="*/ 560 w 1119"/>
                <a:gd name="T3" fmla="*/ 605 h 605"/>
                <a:gd name="T4" fmla="*/ 0 w 1119"/>
                <a:gd name="T5" fmla="*/ 303 h 605"/>
                <a:gd name="T6" fmla="*/ 560 w 1119"/>
                <a:gd name="T7" fmla="*/ 0 h 605"/>
                <a:gd name="T8" fmla="*/ 1119 w 1119"/>
                <a:gd name="T9" fmla="*/ 303 h 605"/>
              </a:gdLst>
              <a:ahLst/>
              <a:cxnLst>
                <a:cxn ang="0">
                  <a:pos x="T0" y="T1"/>
                </a:cxn>
                <a:cxn ang="0">
                  <a:pos x="T2" y="T3"/>
                </a:cxn>
                <a:cxn ang="0">
                  <a:pos x="T4" y="T5"/>
                </a:cxn>
                <a:cxn ang="0">
                  <a:pos x="T6" y="T7"/>
                </a:cxn>
                <a:cxn ang="0">
                  <a:pos x="T8" y="T9"/>
                </a:cxn>
              </a:cxnLst>
              <a:rect l="0" t="0" r="r" b="b"/>
              <a:pathLst>
                <a:path w="1119" h="605">
                  <a:moveTo>
                    <a:pt x="1119" y="303"/>
                  </a:moveTo>
                  <a:cubicBezTo>
                    <a:pt x="1009" y="483"/>
                    <a:pt x="800" y="605"/>
                    <a:pt x="560" y="605"/>
                  </a:cubicBezTo>
                  <a:cubicBezTo>
                    <a:pt x="319" y="605"/>
                    <a:pt x="110" y="483"/>
                    <a:pt x="0" y="303"/>
                  </a:cubicBezTo>
                  <a:cubicBezTo>
                    <a:pt x="110" y="122"/>
                    <a:pt x="319" y="0"/>
                    <a:pt x="560" y="0"/>
                  </a:cubicBezTo>
                  <a:cubicBezTo>
                    <a:pt x="800" y="0"/>
                    <a:pt x="1009" y="122"/>
                    <a:pt x="1119" y="303"/>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Oval 6">
              <a:extLst>
                <a:ext uri="{FF2B5EF4-FFF2-40B4-BE49-F238E27FC236}">
                  <a16:creationId xmlns:a16="http://schemas.microsoft.com/office/drawing/2014/main" id="{53F91757-0A2F-4CD4-929E-FE919F5DB5A9}"/>
                </a:ext>
              </a:extLst>
            </p:cNvPr>
            <p:cNvSpPr>
              <a:spLocks noSelect="1" noChangeArrowheads="1"/>
            </p:cNvSpPr>
            <p:nvPr userDrawn="1"/>
          </p:nvSpPr>
          <p:spPr bwMode="auto">
            <a:xfrm>
              <a:off x="11701463" y="6251575"/>
              <a:ext cx="130175" cy="130175"/>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nl-NL"/>
            </a:p>
          </p:txBody>
        </p:sp>
        <p:sp>
          <p:nvSpPr>
            <p:cNvPr id="16" name="Oval 7">
              <a:extLst>
                <a:ext uri="{FF2B5EF4-FFF2-40B4-BE49-F238E27FC236}">
                  <a16:creationId xmlns:a16="http://schemas.microsoft.com/office/drawing/2014/main" id="{029E8CC0-CCEE-43E3-8DA8-49A873AF51B1}"/>
                </a:ext>
              </a:extLst>
            </p:cNvPr>
            <p:cNvSpPr>
              <a:spLocks noSelect="1" noChangeArrowheads="1"/>
            </p:cNvSpPr>
            <p:nvPr userDrawn="1"/>
          </p:nvSpPr>
          <p:spPr bwMode="auto">
            <a:xfrm>
              <a:off x="11737975" y="6288088"/>
              <a:ext cx="57150" cy="57150"/>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7" name="Freeform 8">
              <a:extLst>
                <a:ext uri="{FF2B5EF4-FFF2-40B4-BE49-F238E27FC236}">
                  <a16:creationId xmlns:a16="http://schemas.microsoft.com/office/drawing/2014/main" id="{4CBA4775-EA32-40E0-8497-B84B8B798EF1}"/>
                </a:ext>
              </a:extLst>
            </p:cNvPr>
            <p:cNvSpPr>
              <a:spLocks noSelect="1"/>
            </p:cNvSpPr>
            <p:nvPr userDrawn="1"/>
          </p:nvSpPr>
          <p:spPr bwMode="auto">
            <a:xfrm>
              <a:off x="11769725" y="6438900"/>
              <a:ext cx="177800" cy="190500"/>
            </a:xfrm>
            <a:custGeom>
              <a:avLst/>
              <a:gdLst>
                <a:gd name="T0" fmla="*/ 112 w 112"/>
                <a:gd name="T1" fmla="*/ 60 h 120"/>
                <a:gd name="T2" fmla="*/ 8 w 112"/>
                <a:gd name="T3" fmla="*/ 0 h 120"/>
                <a:gd name="T4" fmla="*/ 0 w 112"/>
                <a:gd name="T5" fmla="*/ 6 h 120"/>
                <a:gd name="T6" fmla="*/ 0 w 112"/>
                <a:gd name="T7" fmla="*/ 115 h 120"/>
                <a:gd name="T8" fmla="*/ 8 w 112"/>
                <a:gd name="T9" fmla="*/ 120 h 120"/>
                <a:gd name="T10" fmla="*/ 112 w 112"/>
                <a:gd name="T11" fmla="*/ 60 h 120"/>
              </a:gdLst>
              <a:ahLst/>
              <a:cxnLst>
                <a:cxn ang="0">
                  <a:pos x="T0" y="T1"/>
                </a:cxn>
                <a:cxn ang="0">
                  <a:pos x="T2" y="T3"/>
                </a:cxn>
                <a:cxn ang="0">
                  <a:pos x="T4" y="T5"/>
                </a:cxn>
                <a:cxn ang="0">
                  <a:pos x="T6" y="T7"/>
                </a:cxn>
                <a:cxn ang="0">
                  <a:pos x="T8" y="T9"/>
                </a:cxn>
                <a:cxn ang="0">
                  <a:pos x="T10" y="T11"/>
                </a:cxn>
              </a:cxnLst>
              <a:rect l="0" t="0" r="r" b="b"/>
              <a:pathLst>
                <a:path w="112" h="120">
                  <a:moveTo>
                    <a:pt x="112" y="60"/>
                  </a:moveTo>
                  <a:lnTo>
                    <a:pt x="8" y="0"/>
                  </a:lnTo>
                  <a:lnTo>
                    <a:pt x="0" y="6"/>
                  </a:lnTo>
                  <a:lnTo>
                    <a:pt x="0" y="115"/>
                  </a:lnTo>
                  <a:lnTo>
                    <a:pt x="8" y="120"/>
                  </a:lnTo>
                  <a:lnTo>
                    <a:pt x="112"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nl-NL"/>
            </a:p>
          </p:txBody>
        </p:sp>
        <p:sp>
          <p:nvSpPr>
            <p:cNvPr id="18" name="Rectangle 9">
              <a:extLst>
                <a:ext uri="{FF2B5EF4-FFF2-40B4-BE49-F238E27FC236}">
                  <a16:creationId xmlns:a16="http://schemas.microsoft.com/office/drawing/2014/main" id="{E7687928-4DB2-4B8F-92D7-3DFE073773B9}"/>
                </a:ext>
              </a:extLst>
            </p:cNvPr>
            <p:cNvSpPr>
              <a:spLocks noSelect="1" noChangeArrowheads="1"/>
            </p:cNvSpPr>
            <p:nvPr userDrawn="1"/>
          </p:nvSpPr>
          <p:spPr bwMode="auto">
            <a:xfrm>
              <a:off x="11591925" y="6438900"/>
              <a:ext cx="190500" cy="1905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Freeform 10">
              <a:extLst>
                <a:ext uri="{FF2B5EF4-FFF2-40B4-BE49-F238E27FC236}">
                  <a16:creationId xmlns:a16="http://schemas.microsoft.com/office/drawing/2014/main" id="{84B51B4B-D5D6-4723-8217-2448BF208D50}"/>
                </a:ext>
              </a:extLst>
            </p:cNvPr>
            <p:cNvSpPr>
              <a:spLocks noSelect="1"/>
            </p:cNvSpPr>
            <p:nvPr userDrawn="1"/>
          </p:nvSpPr>
          <p:spPr bwMode="auto">
            <a:xfrm>
              <a:off x="11877675" y="6494463"/>
              <a:ext cx="69850" cy="80963"/>
            </a:xfrm>
            <a:custGeom>
              <a:avLst/>
              <a:gdLst>
                <a:gd name="T0" fmla="*/ 44 w 44"/>
                <a:gd name="T1" fmla="*/ 25 h 51"/>
                <a:gd name="T2" fmla="*/ 0 w 44"/>
                <a:gd name="T3" fmla="*/ 0 h 51"/>
                <a:gd name="T4" fmla="*/ 0 w 44"/>
                <a:gd name="T5" fmla="*/ 51 h 51"/>
                <a:gd name="T6" fmla="*/ 44 w 44"/>
                <a:gd name="T7" fmla="*/ 25 h 51"/>
              </a:gdLst>
              <a:ahLst/>
              <a:cxnLst>
                <a:cxn ang="0">
                  <a:pos x="T0" y="T1"/>
                </a:cxn>
                <a:cxn ang="0">
                  <a:pos x="T2" y="T3"/>
                </a:cxn>
                <a:cxn ang="0">
                  <a:pos x="T4" y="T5"/>
                </a:cxn>
                <a:cxn ang="0">
                  <a:pos x="T6" y="T7"/>
                </a:cxn>
              </a:cxnLst>
              <a:rect l="0" t="0" r="r" b="b"/>
              <a:pathLst>
                <a:path w="44" h="51">
                  <a:moveTo>
                    <a:pt x="44" y="25"/>
                  </a:moveTo>
                  <a:lnTo>
                    <a:pt x="0" y="0"/>
                  </a:lnTo>
                  <a:lnTo>
                    <a:pt x="0" y="51"/>
                  </a:lnTo>
                  <a:lnTo>
                    <a:pt x="44"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61904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p:txBody>
          <a:bodyPr/>
          <a:lstStyle/>
          <a:p>
            <a:r>
              <a:rPr lang="nl-NL"/>
              <a:t>[Titel]</a:t>
            </a:r>
          </a:p>
        </p:txBody>
      </p:sp>
      <p:sp>
        <p:nvSpPr>
          <p:cNvPr id="3" name="Tijdelijke aanduiding voor inhoud 2"/>
          <p:cNvSpPr>
            <a:spLocks noGrp="1" noSelect="1"/>
          </p:cNvSpPr>
          <p:nvPr>
            <p:ph idx="1" hasCustomPrompt="1"/>
          </p:nvPr>
        </p:nvSpPr>
        <p:spPr/>
        <p:txBody>
          <a:bodyPr/>
          <a:lstStyle>
            <a:lvl1pPr>
              <a:defRPr baseline="0"/>
            </a:lvl1pPr>
          </a:lstStyle>
          <a:p>
            <a:pPr lvl="0"/>
            <a:r>
              <a:rPr lang="nl-NL"/>
              <a:t>[Typ tekst of klik op een pictogram om een object in te voegen]</a:t>
            </a:r>
          </a:p>
        </p:txBody>
      </p:sp>
      <p:sp>
        <p:nvSpPr>
          <p:cNvPr id="5" name="Tijdelijke aanduiding voor voettekst 4"/>
          <p:cNvSpPr>
            <a:spLocks noGrp="1" noSelect="1"/>
          </p:cNvSpPr>
          <p:nvPr>
            <p:ph type="ftr" sz="quarter" idx="11"/>
          </p:nvPr>
        </p:nvSpPr>
        <p:spPr/>
        <p:txBody>
          <a:bodyPr/>
          <a:lstStyle/>
          <a:p>
            <a:r>
              <a:rPr lang="nl-NL"/>
              <a:t>Leven lang ontwikkelen en basisvaardigheden</a:t>
            </a:r>
          </a:p>
        </p:txBody>
      </p:sp>
      <p:sp>
        <p:nvSpPr>
          <p:cNvPr id="6" name="Tijdelijke aanduiding voor dianummer 5"/>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7" name="Instructie algemeen (PHJU)">
            <a:extLst>
              <a:ext uri="{FF2B5EF4-FFF2-40B4-BE49-F238E27FC236}">
                <a16:creationId xmlns:a16="http://schemas.microsoft.com/office/drawing/2014/main" id="{C6224787-6444-4C90-AD69-788E5A34A8AF}"/>
              </a:ext>
            </a:extLst>
          </p:cNvPr>
          <p:cNvSpPr txBox="1">
            <a:spLocks noGrp="1" noSelect="1" noChangeAspect="1"/>
          </p:cNvSpPr>
          <p:nvPr userDrawn="1">
            <p:ph type="body" idx="1000" hasCustomPrompt="1"/>
            <p:custDataLst>
              <p:custData r:id="rId1"/>
            </p:custDataLst>
          </p:nvPr>
        </p:nvSpPr>
        <p:spPr>
          <a:xfrm>
            <a:off x="-3599854" y="0"/>
            <a:ext cx="3551726" cy="27000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accent1"/>
            </a:solidFill>
          </a:ln>
        </p:spPr>
        <p:txBody>
          <a:bodyPr lIns="36000" tIns="36000" rIns="36000" bIns="36000"/>
          <a:lstStyle>
            <a:lvl1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1pPr>
            <a:lvl2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baseline="0">
                <a:solidFill>
                  <a:schemeClr val="tx1"/>
                </a:solidFill>
                <a:latin typeface="+mn-lt"/>
                <a:ea typeface="+mn-ea"/>
                <a:cs typeface="+mn-cs"/>
              </a:defRPr>
            </a:lvl2pPr>
            <a:lvl3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1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a:lstStyle>
          <a:p>
            <a:pPr marL="0" marR="0" lvl="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a:pPr>
            <a:r>
              <a:rPr lang="nl-NL"/>
              <a:t> </a:t>
            </a:r>
          </a:p>
        </p:txBody>
      </p:sp>
    </p:spTree>
    <p:extLst>
      <p:ext uri="{BB962C8B-B14F-4D97-AF65-F5344CB8AC3E}">
        <p14:creationId xmlns:p14="http://schemas.microsoft.com/office/powerpoint/2010/main" val="4140996345"/>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en tekst (2-koloms)">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p:txBody>
          <a:bodyPr/>
          <a:lstStyle/>
          <a:p>
            <a:r>
              <a:rPr lang="nl-NL"/>
              <a:t>[Titel]</a:t>
            </a:r>
          </a:p>
        </p:txBody>
      </p:sp>
      <p:sp>
        <p:nvSpPr>
          <p:cNvPr id="5" name="Tijdelijke aanduiding voor voettekst 4"/>
          <p:cNvSpPr>
            <a:spLocks noGrp="1" noSelect="1"/>
          </p:cNvSpPr>
          <p:nvPr>
            <p:ph type="ftr" sz="quarter" idx="11"/>
          </p:nvPr>
        </p:nvSpPr>
        <p:spPr/>
        <p:txBody>
          <a:bodyPr/>
          <a:lstStyle/>
          <a:p>
            <a:r>
              <a:rPr lang="nl-NL"/>
              <a:t>Leven lang ontwikkelen en basisvaardigheden</a:t>
            </a:r>
          </a:p>
        </p:txBody>
      </p:sp>
      <p:sp>
        <p:nvSpPr>
          <p:cNvPr id="6" name="Tijdelijke aanduiding voor dianummer 5"/>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7" name="Tijdelijke aanduiding voor tekst 6"/>
          <p:cNvSpPr>
            <a:spLocks noGrp="1" noSelect="1"/>
          </p:cNvSpPr>
          <p:nvPr>
            <p:ph type="body" sz="quarter" idx="13" hasCustomPrompt="1"/>
          </p:nvPr>
        </p:nvSpPr>
        <p:spPr>
          <a:xfrm>
            <a:off x="565150" y="2070000"/>
            <a:ext cx="11030400" cy="3852000"/>
          </a:xfrm>
        </p:spPr>
        <p:txBody>
          <a:bodyPr numCol="2" spcCol="230400"/>
          <a:lstStyle>
            <a:lvl1pPr>
              <a:defRPr/>
            </a:lvl1pPr>
          </a:lstStyle>
          <a:p>
            <a:pPr lvl="0"/>
            <a:r>
              <a:rPr lang="nl-NL"/>
              <a:t>[Tekst (2-koloms)]</a:t>
            </a:r>
          </a:p>
        </p:txBody>
      </p:sp>
      <p:sp>
        <p:nvSpPr>
          <p:cNvPr id="8" name="Instructie algemeen (PHJU)">
            <a:extLst>
              <a:ext uri="{FF2B5EF4-FFF2-40B4-BE49-F238E27FC236}">
                <a16:creationId xmlns:a16="http://schemas.microsoft.com/office/drawing/2014/main" id="{13FFA138-5317-476B-8B2C-73E44313E1A4}"/>
              </a:ext>
            </a:extLst>
          </p:cNvPr>
          <p:cNvSpPr txBox="1">
            <a:spLocks noGrp="1" noSelect="1" noChangeAspect="1"/>
          </p:cNvSpPr>
          <p:nvPr>
            <p:ph type="body" idx="1000" hasCustomPrompt="1"/>
            <p:custDataLst>
              <p:custData r:id="rId1"/>
            </p:custDataLst>
          </p:nvPr>
        </p:nvSpPr>
        <p:spPr>
          <a:xfrm>
            <a:off x="-3599854" y="0"/>
            <a:ext cx="3551726" cy="27000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accent1"/>
            </a:solidFill>
          </a:ln>
        </p:spPr>
        <p:txBody>
          <a:bodyPr lIns="36000" tIns="36000" rIns="36000" bIns="36000"/>
          <a:lstStyle>
            <a:lvl1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1pPr>
            <a:lvl2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baseline="0">
                <a:solidFill>
                  <a:schemeClr val="tx1"/>
                </a:solidFill>
                <a:latin typeface="+mn-lt"/>
                <a:ea typeface="+mn-ea"/>
                <a:cs typeface="+mn-cs"/>
              </a:defRPr>
            </a:lvl2pPr>
            <a:lvl3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1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a:lstStyle>
          <a:p>
            <a:pPr marL="0" marR="0" lvl="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a:pPr>
            <a:r>
              <a:rPr lang="nl-NL"/>
              <a:t> </a:t>
            </a:r>
          </a:p>
        </p:txBody>
      </p:sp>
    </p:spTree>
    <p:extLst>
      <p:ext uri="{BB962C8B-B14F-4D97-AF65-F5344CB8AC3E}">
        <p14:creationId xmlns:p14="http://schemas.microsoft.com/office/powerpoint/2010/main" val="3742750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3" name="Tijdelijke aanduiding voor inhoud L"/>
          <p:cNvSpPr>
            <a:spLocks noGrp="1" noSelect="1"/>
          </p:cNvSpPr>
          <p:nvPr>
            <p:ph sz="half" idx="1" hasCustomPrompt="1"/>
          </p:nvPr>
        </p:nvSpPr>
        <p:spPr>
          <a:xfrm>
            <a:off x="565200" y="2070000"/>
            <a:ext cx="5400000" cy="3888000"/>
          </a:xfrm>
        </p:spPr>
        <p:txBody>
          <a:bodyPr/>
          <a:lstStyle/>
          <a:p>
            <a:pPr lvl="0"/>
            <a:r>
              <a:rPr lang="nl-NL"/>
              <a:t>[Typ tekst of klik op een pictogram om een object in te voegen]</a:t>
            </a:r>
          </a:p>
        </p:txBody>
      </p:sp>
      <p:sp>
        <p:nvSpPr>
          <p:cNvPr id="4" name="Tijdelijke aanduiding voor inhoud R"/>
          <p:cNvSpPr>
            <a:spLocks noGrp="1" noSelect="1"/>
          </p:cNvSpPr>
          <p:nvPr>
            <p:ph sz="half" idx="2" hasCustomPrompt="1"/>
          </p:nvPr>
        </p:nvSpPr>
        <p:spPr>
          <a:xfrm>
            <a:off x="6195600" y="2070000"/>
            <a:ext cx="5400000" cy="3888000"/>
          </a:xfrm>
        </p:spPr>
        <p:txBody>
          <a:bodyPr/>
          <a:lstStyle/>
          <a:p>
            <a:pPr lvl="0"/>
            <a:r>
              <a:rPr lang="nl-NL"/>
              <a:t>[Typ tekst of klik op een pictogram om een object in te voegen]</a:t>
            </a:r>
          </a:p>
        </p:txBody>
      </p:sp>
      <p:sp>
        <p:nvSpPr>
          <p:cNvPr id="6" name="Tijdelijke aanduiding voor voettekst 5"/>
          <p:cNvSpPr>
            <a:spLocks noGrp="1" noSelect="1"/>
          </p:cNvSpPr>
          <p:nvPr>
            <p:ph type="ftr" sz="quarter" idx="11"/>
          </p:nvPr>
        </p:nvSpPr>
        <p:spPr/>
        <p:txBody>
          <a:bodyPr/>
          <a:lstStyle/>
          <a:p>
            <a:r>
              <a:rPr lang="nl-NL"/>
              <a:t>Leven lang ontwikkelen en basisvaardigheden</a:t>
            </a:r>
          </a:p>
        </p:txBody>
      </p:sp>
      <p:sp>
        <p:nvSpPr>
          <p:cNvPr id="7" name="Tijdelijke aanduiding voor dianummer 6"/>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11" name="Titel 10"/>
          <p:cNvSpPr>
            <a:spLocks noGrp="1" noSelect="1"/>
          </p:cNvSpPr>
          <p:nvPr>
            <p:ph type="title" hasCustomPrompt="1"/>
          </p:nvPr>
        </p:nvSpPr>
        <p:spPr>
          <a:xfrm>
            <a:off x="565200" y="565200"/>
            <a:ext cx="11030400" cy="1198800"/>
          </a:xfrm>
        </p:spPr>
        <p:txBody>
          <a:bodyPr/>
          <a:lstStyle>
            <a:lvl1pPr>
              <a:defRPr/>
            </a:lvl1pPr>
          </a:lstStyle>
          <a:p>
            <a:r>
              <a:rPr lang="nl-NL"/>
              <a:t>[Titel]</a:t>
            </a:r>
          </a:p>
        </p:txBody>
      </p:sp>
      <p:sp>
        <p:nvSpPr>
          <p:cNvPr id="9" name="Instructie algemeen (PHJU)">
            <a:extLst>
              <a:ext uri="{FF2B5EF4-FFF2-40B4-BE49-F238E27FC236}">
                <a16:creationId xmlns:a16="http://schemas.microsoft.com/office/drawing/2014/main" id="{465A35B7-4A52-4609-A352-AD66C0293243}"/>
              </a:ext>
            </a:extLst>
          </p:cNvPr>
          <p:cNvSpPr txBox="1">
            <a:spLocks noGrp="1" noSelect="1" noChangeAspect="1"/>
          </p:cNvSpPr>
          <p:nvPr>
            <p:ph type="body" idx="1000" hasCustomPrompt="1"/>
            <p:custDataLst>
              <p:custData r:id="rId1"/>
            </p:custDataLst>
          </p:nvPr>
        </p:nvSpPr>
        <p:spPr>
          <a:xfrm>
            <a:off x="-3599854" y="0"/>
            <a:ext cx="3551726" cy="27000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accent1"/>
            </a:solidFill>
          </a:ln>
        </p:spPr>
        <p:txBody>
          <a:bodyPr lIns="36000" tIns="36000" rIns="36000" bIns="36000"/>
          <a:lstStyle>
            <a:lvl1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1pPr>
            <a:lvl2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baseline="0">
                <a:solidFill>
                  <a:schemeClr val="tx1"/>
                </a:solidFill>
                <a:latin typeface="+mn-lt"/>
                <a:ea typeface="+mn-ea"/>
                <a:cs typeface="+mn-cs"/>
              </a:defRPr>
            </a:lvl2pPr>
            <a:lvl3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1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a:lstStyle>
          <a:p>
            <a:pPr marL="0" marR="0" lvl="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a:pPr>
            <a:r>
              <a:rPr lang="nl-NL"/>
              <a:t> </a:t>
            </a:r>
          </a:p>
        </p:txBody>
      </p:sp>
    </p:spTree>
    <p:extLst>
      <p:ext uri="{BB962C8B-B14F-4D97-AF65-F5344CB8AC3E}">
        <p14:creationId xmlns:p14="http://schemas.microsoft.com/office/powerpoint/2010/main" val="2879617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tekst en afbeelding (R)">
    <p:spTree>
      <p:nvGrpSpPr>
        <p:cNvPr id="1" name=""/>
        <p:cNvGrpSpPr/>
        <p:nvPr/>
      </p:nvGrpSpPr>
      <p:grpSpPr>
        <a:xfrm>
          <a:off x="0" y="0"/>
          <a:ext cx="0" cy="0"/>
          <a:chOff x="0" y="0"/>
          <a:chExt cx="0" cy="0"/>
        </a:xfrm>
      </p:grpSpPr>
      <p:sp>
        <p:nvSpPr>
          <p:cNvPr id="6" name="Tijdelijke aanduiding voor voettekst 5"/>
          <p:cNvSpPr>
            <a:spLocks noGrp="1" noSelect="1"/>
          </p:cNvSpPr>
          <p:nvPr>
            <p:ph type="ftr" sz="quarter" idx="11"/>
          </p:nvPr>
        </p:nvSpPr>
        <p:spPr/>
        <p:txBody>
          <a:bodyPr/>
          <a:lstStyle/>
          <a:p>
            <a:r>
              <a:rPr lang="nl-NL"/>
              <a:t>Leven lang ontwikkelen en basisvaardigheden</a:t>
            </a:r>
          </a:p>
        </p:txBody>
      </p:sp>
      <p:sp>
        <p:nvSpPr>
          <p:cNvPr id="7" name="Tijdelijke aanduiding voor dianummer 6"/>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11" name="Titel 10"/>
          <p:cNvSpPr>
            <a:spLocks noGrp="1" noSelect="1"/>
          </p:cNvSpPr>
          <p:nvPr>
            <p:ph type="title" hasCustomPrompt="1"/>
          </p:nvPr>
        </p:nvSpPr>
        <p:spPr>
          <a:xfrm>
            <a:off x="565200" y="565200"/>
            <a:ext cx="11030400" cy="1198800"/>
          </a:xfrm>
        </p:spPr>
        <p:txBody>
          <a:bodyPr/>
          <a:lstStyle>
            <a:lvl1pPr>
              <a:defRPr/>
            </a:lvl1pPr>
          </a:lstStyle>
          <a:p>
            <a:r>
              <a:rPr lang="nl-NL"/>
              <a:t>[Titel]</a:t>
            </a:r>
          </a:p>
        </p:txBody>
      </p:sp>
      <p:sp>
        <p:nvSpPr>
          <p:cNvPr id="8" name="Tijdelijke aanduiding voor tekst 6"/>
          <p:cNvSpPr>
            <a:spLocks noGrp="1" noSelect="1"/>
          </p:cNvSpPr>
          <p:nvPr>
            <p:ph type="body" sz="quarter" idx="13" hasCustomPrompt="1"/>
          </p:nvPr>
        </p:nvSpPr>
        <p:spPr>
          <a:xfrm>
            <a:off x="565150" y="2070000"/>
            <a:ext cx="5400000" cy="4032000"/>
          </a:xfrm>
        </p:spPr>
        <p:txBody>
          <a:bodyPr/>
          <a:lstStyle>
            <a:lvl1pPr>
              <a:defRPr/>
            </a:lvl1pPr>
          </a:lstStyle>
          <a:p>
            <a:pPr lvl="0"/>
            <a:r>
              <a:rPr lang="nl-NL"/>
              <a:t>[Tekst]</a:t>
            </a:r>
          </a:p>
        </p:txBody>
      </p:sp>
      <p:sp>
        <p:nvSpPr>
          <p:cNvPr id="9" name="Tijdelijke aanduiding voor afbeelding 6"/>
          <p:cNvSpPr>
            <a:spLocks noGrp="1" noSelect="1"/>
          </p:cNvSpPr>
          <p:nvPr>
            <p:ph type="pic" sz="quarter" idx="10" hasCustomPrompt="1"/>
          </p:nvPr>
        </p:nvSpPr>
        <p:spPr>
          <a:xfrm>
            <a:off x="6174000" y="2124000"/>
            <a:ext cx="5418000" cy="3978000"/>
          </a:xfrm>
        </p:spPr>
        <p:txBody>
          <a:bodyPr/>
          <a:lstStyle>
            <a:lvl1pPr marL="0" indent="0">
              <a:buNone/>
              <a:defRPr baseline="0"/>
            </a:lvl1pPr>
          </a:lstStyle>
          <a:p>
            <a:r>
              <a:rPr lang="nl-NL"/>
              <a:t>[Klik op het pictogram om een afbeelding in te voegen]</a:t>
            </a:r>
          </a:p>
        </p:txBody>
      </p:sp>
      <p:sp>
        <p:nvSpPr>
          <p:cNvPr id="12" name="Instructie algemeen (PHJU)">
            <a:extLst>
              <a:ext uri="{FF2B5EF4-FFF2-40B4-BE49-F238E27FC236}">
                <a16:creationId xmlns:a16="http://schemas.microsoft.com/office/drawing/2014/main" id="{7CA66BB4-0268-431E-9762-08B34F8B3666}"/>
              </a:ext>
            </a:extLst>
          </p:cNvPr>
          <p:cNvSpPr txBox="1">
            <a:spLocks noGrp="1" noSelect="1" noChangeAspect="1"/>
          </p:cNvSpPr>
          <p:nvPr>
            <p:ph type="body" idx="1000" hasCustomPrompt="1"/>
            <p:custDataLst>
              <p:custData r:id="rId1"/>
            </p:custDataLst>
          </p:nvPr>
        </p:nvSpPr>
        <p:spPr>
          <a:xfrm>
            <a:off x="-3599854" y="0"/>
            <a:ext cx="3551726" cy="27000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accent1"/>
            </a:solidFill>
          </a:ln>
        </p:spPr>
        <p:txBody>
          <a:bodyPr lIns="36000" tIns="36000" rIns="36000" bIns="36000"/>
          <a:lstStyle>
            <a:lvl1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1pPr>
            <a:lvl2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baseline="0">
                <a:solidFill>
                  <a:schemeClr val="tx1"/>
                </a:solidFill>
                <a:latin typeface="+mn-lt"/>
                <a:ea typeface="+mn-ea"/>
                <a:cs typeface="+mn-cs"/>
              </a:defRPr>
            </a:lvl2pPr>
            <a:lvl3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1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a:lstStyle>
          <a:p>
            <a:pPr marL="0" marR="0" lvl="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a:pPr>
            <a:r>
              <a:rPr lang="nl-NL"/>
              <a:t> </a:t>
            </a:r>
          </a:p>
        </p:txBody>
      </p:sp>
    </p:spTree>
    <p:extLst>
      <p:ext uri="{BB962C8B-B14F-4D97-AF65-F5344CB8AC3E}">
        <p14:creationId xmlns:p14="http://schemas.microsoft.com/office/powerpoint/2010/main" val="3148212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tekst en afbeelding (L)">
    <p:spTree>
      <p:nvGrpSpPr>
        <p:cNvPr id="1" name=""/>
        <p:cNvGrpSpPr/>
        <p:nvPr/>
      </p:nvGrpSpPr>
      <p:grpSpPr>
        <a:xfrm>
          <a:off x="0" y="0"/>
          <a:ext cx="0" cy="0"/>
          <a:chOff x="0" y="0"/>
          <a:chExt cx="0" cy="0"/>
        </a:xfrm>
      </p:grpSpPr>
      <p:sp>
        <p:nvSpPr>
          <p:cNvPr id="6" name="Tijdelijke aanduiding voor voettekst 5"/>
          <p:cNvSpPr>
            <a:spLocks noGrp="1" noSelect="1"/>
          </p:cNvSpPr>
          <p:nvPr>
            <p:ph type="ftr" sz="quarter" idx="11"/>
          </p:nvPr>
        </p:nvSpPr>
        <p:spPr/>
        <p:txBody>
          <a:bodyPr/>
          <a:lstStyle/>
          <a:p>
            <a:r>
              <a:rPr lang="nl-NL"/>
              <a:t>Leven lang ontwikkelen en basisvaardigheden</a:t>
            </a:r>
          </a:p>
        </p:txBody>
      </p:sp>
      <p:sp>
        <p:nvSpPr>
          <p:cNvPr id="7" name="Tijdelijke aanduiding voor dianummer 6"/>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11" name="Titel 10"/>
          <p:cNvSpPr>
            <a:spLocks noGrp="1" noSelect="1"/>
          </p:cNvSpPr>
          <p:nvPr>
            <p:ph type="title" hasCustomPrompt="1"/>
          </p:nvPr>
        </p:nvSpPr>
        <p:spPr>
          <a:xfrm>
            <a:off x="565200" y="565200"/>
            <a:ext cx="11030400" cy="1198800"/>
          </a:xfrm>
        </p:spPr>
        <p:txBody>
          <a:bodyPr/>
          <a:lstStyle>
            <a:lvl1pPr>
              <a:defRPr/>
            </a:lvl1pPr>
          </a:lstStyle>
          <a:p>
            <a:r>
              <a:rPr lang="nl-NL"/>
              <a:t>[Titel]</a:t>
            </a:r>
          </a:p>
        </p:txBody>
      </p:sp>
      <p:sp>
        <p:nvSpPr>
          <p:cNvPr id="8" name="Tijdelijke aanduiding voor tekst 6"/>
          <p:cNvSpPr>
            <a:spLocks noGrp="1" noSelect="1"/>
          </p:cNvSpPr>
          <p:nvPr>
            <p:ph type="body" sz="quarter" idx="13" hasCustomPrompt="1"/>
          </p:nvPr>
        </p:nvSpPr>
        <p:spPr>
          <a:xfrm>
            <a:off x="6195600" y="2070000"/>
            <a:ext cx="5400000" cy="4032000"/>
          </a:xfrm>
        </p:spPr>
        <p:txBody>
          <a:bodyPr/>
          <a:lstStyle>
            <a:lvl1pPr>
              <a:defRPr/>
            </a:lvl1pPr>
            <a:lvl2pPr>
              <a:defRPr/>
            </a:lvl2pPr>
          </a:lstStyle>
          <a:p>
            <a:pPr lvl="0"/>
            <a:r>
              <a:rPr lang="nl-NL"/>
              <a:t>[Tekst]</a:t>
            </a:r>
          </a:p>
        </p:txBody>
      </p:sp>
      <p:sp>
        <p:nvSpPr>
          <p:cNvPr id="9" name="Tijdelijke aanduiding voor afbeelding 6"/>
          <p:cNvSpPr>
            <a:spLocks noGrp="1" noSelect="1"/>
          </p:cNvSpPr>
          <p:nvPr>
            <p:ph type="pic" sz="quarter" idx="10" hasCustomPrompt="1"/>
          </p:nvPr>
        </p:nvSpPr>
        <p:spPr>
          <a:xfrm>
            <a:off x="565150" y="2124000"/>
            <a:ext cx="5418000" cy="3978000"/>
          </a:xfrm>
        </p:spPr>
        <p:txBody>
          <a:bodyPr/>
          <a:lstStyle>
            <a:lvl1pPr marL="0" indent="0">
              <a:buNone/>
              <a:defRPr baseline="0"/>
            </a:lvl1pPr>
          </a:lstStyle>
          <a:p>
            <a:r>
              <a:rPr lang="nl-NL"/>
              <a:t>[Klik op het pictogram om een afbeelding in te voegen]</a:t>
            </a:r>
          </a:p>
        </p:txBody>
      </p:sp>
      <p:sp>
        <p:nvSpPr>
          <p:cNvPr id="12" name="Instructie algemeen (PHJU)">
            <a:extLst>
              <a:ext uri="{FF2B5EF4-FFF2-40B4-BE49-F238E27FC236}">
                <a16:creationId xmlns:a16="http://schemas.microsoft.com/office/drawing/2014/main" id="{07BD0C8D-3F7F-4B3B-B315-370EC5A24986}"/>
              </a:ext>
            </a:extLst>
          </p:cNvPr>
          <p:cNvSpPr txBox="1">
            <a:spLocks noGrp="1" noSelect="1" noChangeAspect="1"/>
          </p:cNvSpPr>
          <p:nvPr>
            <p:ph type="body" idx="1000" hasCustomPrompt="1"/>
            <p:custDataLst>
              <p:custData r:id="rId1"/>
            </p:custDataLst>
          </p:nvPr>
        </p:nvSpPr>
        <p:spPr>
          <a:xfrm>
            <a:off x="-3599854" y="0"/>
            <a:ext cx="3551726" cy="27000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accent1"/>
            </a:solidFill>
          </a:ln>
        </p:spPr>
        <p:txBody>
          <a:bodyPr lIns="36000" tIns="36000" rIns="36000" bIns="36000"/>
          <a:lstStyle>
            <a:lvl1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1pPr>
            <a:lvl2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baseline="0">
                <a:solidFill>
                  <a:schemeClr val="tx1"/>
                </a:solidFill>
                <a:latin typeface="+mn-lt"/>
                <a:ea typeface="+mn-ea"/>
                <a:cs typeface="+mn-cs"/>
              </a:defRPr>
            </a:lvl2pPr>
            <a:lvl3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1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a:lstStyle>
          <a:p>
            <a:pPr marL="0" marR="0" lvl="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a:pPr>
            <a:r>
              <a:rPr lang="nl-NL"/>
              <a:t> </a:t>
            </a:r>
          </a:p>
        </p:txBody>
      </p:sp>
    </p:spTree>
    <p:extLst>
      <p:ext uri="{BB962C8B-B14F-4D97-AF65-F5344CB8AC3E}">
        <p14:creationId xmlns:p14="http://schemas.microsoft.com/office/powerpoint/2010/main" val="6302229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en grote afbeelding">
    <p:spTree>
      <p:nvGrpSpPr>
        <p:cNvPr id="1" name=""/>
        <p:cNvGrpSpPr/>
        <p:nvPr/>
      </p:nvGrpSpPr>
      <p:grpSpPr>
        <a:xfrm>
          <a:off x="0" y="0"/>
          <a:ext cx="0" cy="0"/>
          <a:chOff x="0" y="0"/>
          <a:chExt cx="0" cy="0"/>
        </a:xfrm>
      </p:grpSpPr>
      <p:sp>
        <p:nvSpPr>
          <p:cNvPr id="6" name="Tijdelijke aanduiding voor voettekst 5"/>
          <p:cNvSpPr>
            <a:spLocks noGrp="1" noSelect="1"/>
          </p:cNvSpPr>
          <p:nvPr>
            <p:ph type="ftr" sz="quarter" idx="11"/>
          </p:nvPr>
        </p:nvSpPr>
        <p:spPr/>
        <p:txBody>
          <a:bodyPr/>
          <a:lstStyle/>
          <a:p>
            <a:r>
              <a:rPr lang="nl-NL"/>
              <a:t>Leven lang ontwikkelen en basisvaardigheden</a:t>
            </a:r>
          </a:p>
        </p:txBody>
      </p:sp>
      <p:sp>
        <p:nvSpPr>
          <p:cNvPr id="7" name="Tijdelijke aanduiding voor dianummer 6"/>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11" name="Titel 10"/>
          <p:cNvSpPr>
            <a:spLocks noGrp="1" noSelect="1"/>
          </p:cNvSpPr>
          <p:nvPr>
            <p:ph type="title" hasCustomPrompt="1"/>
          </p:nvPr>
        </p:nvSpPr>
        <p:spPr>
          <a:xfrm>
            <a:off x="565200" y="565200"/>
            <a:ext cx="11030400" cy="1198800"/>
          </a:xfrm>
        </p:spPr>
        <p:txBody>
          <a:bodyPr/>
          <a:lstStyle>
            <a:lvl1pPr>
              <a:defRPr/>
            </a:lvl1pPr>
          </a:lstStyle>
          <a:p>
            <a:r>
              <a:rPr lang="nl-NL"/>
              <a:t>[Titel]</a:t>
            </a:r>
          </a:p>
        </p:txBody>
      </p:sp>
      <p:sp>
        <p:nvSpPr>
          <p:cNvPr id="9" name="Tijdelijke aanduiding voor afbeelding 6"/>
          <p:cNvSpPr>
            <a:spLocks noGrp="1" noSelect="1"/>
          </p:cNvSpPr>
          <p:nvPr>
            <p:ph type="pic" sz="quarter" idx="10" hasCustomPrompt="1"/>
          </p:nvPr>
        </p:nvSpPr>
        <p:spPr>
          <a:xfrm>
            <a:off x="565150" y="2124000"/>
            <a:ext cx="11030450" cy="3978000"/>
          </a:xfrm>
        </p:spPr>
        <p:txBody>
          <a:bodyPr/>
          <a:lstStyle>
            <a:lvl1pPr marL="0" indent="0">
              <a:buNone/>
              <a:defRPr baseline="0"/>
            </a:lvl1pPr>
          </a:lstStyle>
          <a:p>
            <a:r>
              <a:rPr lang="nl-NL"/>
              <a:t>[Klik op het pictogram om een afbeelding in te voegen]</a:t>
            </a:r>
          </a:p>
        </p:txBody>
      </p:sp>
    </p:spTree>
    <p:extLst>
      <p:ext uri="{BB962C8B-B14F-4D97-AF65-F5344CB8AC3E}">
        <p14:creationId xmlns:p14="http://schemas.microsoft.com/office/powerpoint/2010/main" val="748485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p:txBody>
          <a:bodyPr/>
          <a:lstStyle/>
          <a:p>
            <a:r>
              <a:rPr lang="nl-NL"/>
              <a:t>[Titel]</a:t>
            </a:r>
          </a:p>
        </p:txBody>
      </p:sp>
      <p:sp>
        <p:nvSpPr>
          <p:cNvPr id="4" name="Tijdelijke aanduiding voor voettekst 3"/>
          <p:cNvSpPr>
            <a:spLocks noGrp="1" noSelect="1"/>
          </p:cNvSpPr>
          <p:nvPr>
            <p:ph type="ftr" sz="quarter" idx="11"/>
          </p:nvPr>
        </p:nvSpPr>
        <p:spPr/>
        <p:txBody>
          <a:bodyPr/>
          <a:lstStyle/>
          <a:p>
            <a:r>
              <a:rPr lang="nl-NL"/>
              <a:t>Leven lang ontwikkelen en basisvaardigheden</a:t>
            </a:r>
          </a:p>
        </p:txBody>
      </p:sp>
      <p:sp>
        <p:nvSpPr>
          <p:cNvPr id="5" name="Tijdelijke aanduiding voor dianummer 4"/>
          <p:cNvSpPr>
            <a:spLocks noGrp="1" noSelect="1"/>
          </p:cNvSpPr>
          <p:nvPr>
            <p:ph type="sldNum" sz="quarter" idx="12"/>
          </p:nvPr>
        </p:nvSpPr>
        <p:spPr/>
        <p:txBody>
          <a:bodyPr/>
          <a:lstStyle/>
          <a:p>
            <a:fld id="{8F18802B-E4C7-4B2D-B37A-6B7CC3C134EA}" type="slidenum">
              <a:rPr lang="nl-NL" smtClean="0"/>
              <a:pPr/>
              <a:t>‹nr.›</a:t>
            </a:fld>
            <a:endParaRPr lang="nl-NL"/>
          </a:p>
        </p:txBody>
      </p:sp>
    </p:spTree>
    <p:extLst>
      <p:ext uri="{BB962C8B-B14F-4D97-AF65-F5344CB8AC3E}">
        <p14:creationId xmlns:p14="http://schemas.microsoft.com/office/powerpoint/2010/main" val="9178169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el en object (grote tekst)">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p:txBody>
          <a:bodyPr/>
          <a:lstStyle/>
          <a:p>
            <a:r>
              <a:rPr lang="nl-NL"/>
              <a:t>[Titel]</a:t>
            </a:r>
          </a:p>
        </p:txBody>
      </p:sp>
      <p:sp>
        <p:nvSpPr>
          <p:cNvPr id="3" name="***Tijdelijke aanduiding voor inhoud 2 (JU-Free)"/>
          <p:cNvSpPr>
            <a:spLocks noGrp="1"/>
          </p:cNvSpPr>
          <p:nvPr>
            <p:ph idx="1" hasCustomPrompt="1"/>
          </p:nvPr>
        </p:nvSpPr>
        <p:spPr/>
        <p:txBody>
          <a:bodyPr/>
          <a:lstStyle>
            <a:lvl1pPr>
              <a:defRPr sz="2400" baseline="0"/>
            </a:lvl1pPr>
            <a:lvl2pPr>
              <a:defRPr sz="2400"/>
            </a:lvl2pPr>
            <a:lvl3pPr>
              <a:defRPr sz="2400"/>
            </a:lvl3pPr>
            <a:lvl4pPr>
              <a:defRPr sz="2400" b="0"/>
            </a:lvl4pPr>
            <a:lvl5pPr>
              <a:defRPr sz="2400"/>
            </a:lvl5pPr>
            <a:lvl6pPr>
              <a:defRPr sz="2400"/>
            </a:lvl6pPr>
            <a:lvl7pPr>
              <a:defRPr sz="2400"/>
            </a:lvl7pPr>
            <a:lvl8pPr>
              <a:defRPr sz="2400"/>
            </a:lvl8pPr>
            <a:lvl9pPr>
              <a:defRPr sz="2400"/>
            </a:lvl9pPr>
          </a:lstStyle>
          <a:p>
            <a:pPr lvl="0"/>
            <a:r>
              <a:rPr lang="nl-NL"/>
              <a:t>[Typ tekst of klik op een pictogram om een object in te voegen]</a:t>
            </a:r>
          </a:p>
          <a:p>
            <a:pPr lvl="0"/>
            <a:r>
              <a:rPr lang="nl-NL"/>
              <a:t>JU-LEVEL1=Opsomming 1e niveau</a:t>
            </a:r>
          </a:p>
          <a:p>
            <a:pPr lvl="1"/>
            <a:r>
              <a:rPr lang="nl-NL"/>
              <a:t>JU-LEVEL2=Opsomming 2e niveau</a:t>
            </a:r>
          </a:p>
          <a:p>
            <a:pPr lvl="2"/>
            <a:r>
              <a:rPr lang="nl-NL"/>
              <a:t>JU-LEVEL3=Opsomming 3e niveau</a:t>
            </a:r>
          </a:p>
          <a:p>
            <a:pPr lvl="3"/>
            <a:r>
              <a:rPr lang="nl-NL"/>
              <a:t>JU-LEVEL4=Kop</a:t>
            </a:r>
          </a:p>
          <a:p>
            <a:pPr lvl="4"/>
            <a:r>
              <a:rPr lang="nl-NL"/>
              <a:t>JU-LEVEL5=Basistekst</a:t>
            </a:r>
          </a:p>
          <a:p>
            <a:pPr lvl="5"/>
            <a:r>
              <a:rPr lang="nl-NL"/>
              <a:t>JU-LEVEL6=Zwevend 1e niveau</a:t>
            </a:r>
          </a:p>
          <a:p>
            <a:pPr lvl="6"/>
            <a:r>
              <a:rPr lang="nl-NL"/>
              <a:t>JU-LEVEL7=Zwevend 2e niveau</a:t>
            </a:r>
          </a:p>
          <a:p>
            <a:pPr lvl="7"/>
            <a:r>
              <a:rPr lang="nl-NL"/>
              <a:t>JU-LEVEL8=Zwevend 3e niveau</a:t>
            </a:r>
          </a:p>
        </p:txBody>
      </p:sp>
      <p:sp>
        <p:nvSpPr>
          <p:cNvPr id="5" name="Tijdelijke aanduiding voor voettekst 4"/>
          <p:cNvSpPr>
            <a:spLocks noGrp="1" noSelect="1"/>
          </p:cNvSpPr>
          <p:nvPr>
            <p:ph type="ftr" sz="quarter" idx="11"/>
          </p:nvPr>
        </p:nvSpPr>
        <p:spPr/>
        <p:txBody>
          <a:bodyPr/>
          <a:lstStyle/>
          <a:p>
            <a:r>
              <a:rPr lang="nl-NL"/>
              <a:t>Leven lang ontwikkelen en basisvaardigheden</a:t>
            </a:r>
          </a:p>
        </p:txBody>
      </p:sp>
      <p:sp>
        <p:nvSpPr>
          <p:cNvPr id="6" name="Tijdelijke aanduiding voor dianummer 5"/>
          <p:cNvSpPr>
            <a:spLocks noGrp="1" noSelect="1"/>
          </p:cNvSpPr>
          <p:nvPr>
            <p:ph type="sldNum" sz="quarter" idx="12"/>
          </p:nvPr>
        </p:nvSpPr>
        <p:spPr/>
        <p:txBody>
          <a:bodyPr/>
          <a:lstStyle/>
          <a:p>
            <a:fld id="{8F18802B-E4C7-4B2D-B37A-6B7CC3C134EA}" type="slidenum">
              <a:rPr lang="nl-NL" smtClean="0"/>
              <a:pPr/>
              <a:t>‹nr.›</a:t>
            </a:fld>
            <a:endParaRPr lang="nl-NL"/>
          </a:p>
        </p:txBody>
      </p:sp>
      <p:sp>
        <p:nvSpPr>
          <p:cNvPr id="8" name="Instructie algemeen (PHJU)">
            <a:extLst>
              <a:ext uri="{FF2B5EF4-FFF2-40B4-BE49-F238E27FC236}">
                <a16:creationId xmlns:a16="http://schemas.microsoft.com/office/drawing/2014/main" id="{73FC7CC2-D12B-4151-9854-720B61369543}"/>
              </a:ext>
            </a:extLst>
          </p:cNvPr>
          <p:cNvSpPr txBox="1">
            <a:spLocks noGrp="1" noSelect="1" noChangeAspect="1"/>
          </p:cNvSpPr>
          <p:nvPr>
            <p:ph type="body" idx="1000" hasCustomPrompt="1"/>
            <p:custDataLst>
              <p:custData r:id="rId1"/>
            </p:custDataLst>
          </p:nvPr>
        </p:nvSpPr>
        <p:spPr>
          <a:xfrm>
            <a:off x="-3599854" y="0"/>
            <a:ext cx="3551726" cy="27000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accent1"/>
            </a:solidFill>
          </a:ln>
        </p:spPr>
        <p:txBody>
          <a:bodyPr lIns="36000" tIns="36000" rIns="36000" bIns="36000"/>
          <a:lstStyle>
            <a:lvl1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1pPr>
            <a:lvl2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baseline="0">
                <a:solidFill>
                  <a:schemeClr val="tx1"/>
                </a:solidFill>
                <a:latin typeface="+mn-lt"/>
                <a:ea typeface="+mn-ea"/>
                <a:cs typeface="+mn-cs"/>
              </a:defRPr>
            </a:lvl2pPr>
            <a:lvl3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1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100" b="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a:lstStyle>
          <a:p>
            <a:pPr marL="0" marR="0" lvl="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a:pPr>
            <a:r>
              <a:rPr lang="nl-NL"/>
              <a:t> </a:t>
            </a:r>
          </a:p>
        </p:txBody>
      </p:sp>
    </p:spTree>
    <p:extLst>
      <p:ext uri="{BB962C8B-B14F-4D97-AF65-F5344CB8AC3E}">
        <p14:creationId xmlns:p14="http://schemas.microsoft.com/office/powerpoint/2010/main" val="219998580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tx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593722" y="559600"/>
            <a:ext cx="10515600" cy="1423975"/>
          </a:xfrm>
        </p:spPr>
        <p:txBody>
          <a:bodyPr anchor="b" anchorCtr="0"/>
          <a:lstStyle>
            <a:lvl1pPr>
              <a:lnSpc>
                <a:spcPct val="96000"/>
              </a:lnSpc>
              <a:defRPr sz="5200" baseline="0"/>
            </a:lvl1pPr>
          </a:lstStyle>
          <a:p>
            <a:r>
              <a:rPr lang="nl-NL" err="1"/>
              <a:t>Chapter</a:t>
            </a:r>
            <a:br>
              <a:rPr lang="nl-NL"/>
            </a:br>
            <a:r>
              <a:rPr lang="nl-NL"/>
              <a:t>Titel</a:t>
            </a:r>
          </a:p>
        </p:txBody>
      </p:sp>
      <p:sp>
        <p:nvSpPr>
          <p:cNvPr id="3" name="Tijdelijke aanduiding voor tekst 2"/>
          <p:cNvSpPr>
            <a:spLocks noGrp="1"/>
          </p:cNvSpPr>
          <p:nvPr>
            <p:ph type="body" idx="1" hasCustomPrompt="1"/>
          </p:nvPr>
        </p:nvSpPr>
        <p:spPr>
          <a:xfrm>
            <a:off x="601030" y="1904463"/>
            <a:ext cx="10515600" cy="1500187"/>
          </a:xfrm>
        </p:spPr>
        <p:txBody>
          <a:bodyPr/>
          <a:lstStyle>
            <a:lvl1pPr marL="0" indent="0">
              <a:buNone/>
              <a:defRPr sz="36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Subtitel</a:t>
            </a:r>
          </a:p>
        </p:txBody>
      </p:sp>
      <p:pic>
        <p:nvPicPr>
          <p:cNvPr id="9" name="Afbeelding 8"/>
          <p:cNvPicPr>
            <a:picLocks noChangeAspect="1"/>
          </p:cNvPicPr>
          <p:nvPr userDrawn="1"/>
        </p:nvPicPr>
        <p:blipFill rotWithShape="1">
          <a:blip r:embed="rId2" cstate="print">
            <a:extLst>
              <a:ext uri="{28A0092B-C50C-407E-A947-70E740481C1C}">
                <a14:useLocalDpi xmlns:a14="http://schemas.microsoft.com/office/drawing/2010/main" val="0"/>
              </a:ext>
            </a:extLst>
          </a:blip>
          <a:srcRect r="58513"/>
          <a:stretch/>
        </p:blipFill>
        <p:spPr>
          <a:xfrm>
            <a:off x="11421508" y="6076950"/>
            <a:ext cx="566491" cy="702000"/>
          </a:xfrm>
          <a:prstGeom prst="rect">
            <a:avLst/>
          </a:prstGeom>
        </p:spPr>
      </p:pic>
    </p:spTree>
    <p:extLst>
      <p:ext uri="{BB962C8B-B14F-4D97-AF65-F5344CB8AC3E}">
        <p14:creationId xmlns:p14="http://schemas.microsoft.com/office/powerpoint/2010/main" val="1941121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ideo_startpagina">
    <p:spTree>
      <p:nvGrpSpPr>
        <p:cNvPr id="1" name=""/>
        <p:cNvGrpSpPr/>
        <p:nvPr/>
      </p:nvGrpSpPr>
      <p:grpSpPr>
        <a:xfrm>
          <a:off x="0" y="0"/>
          <a:ext cx="0" cy="0"/>
          <a:chOff x="0" y="0"/>
          <a:chExt cx="0" cy="0"/>
        </a:xfrm>
      </p:grpSpPr>
      <p:grpSp>
        <p:nvGrpSpPr>
          <p:cNvPr id="9" name="Group 4">
            <a:extLst>
              <a:ext uri="{FF2B5EF4-FFF2-40B4-BE49-F238E27FC236}">
                <a16:creationId xmlns:a16="http://schemas.microsoft.com/office/drawing/2014/main" id="{2D0A2B1D-E380-43DD-9D85-3FFA33ADE044}"/>
              </a:ext>
            </a:extLst>
          </p:cNvPr>
          <p:cNvGrpSpPr>
            <a:grpSpLocks noSelect="1" noChangeAspect="1"/>
          </p:cNvGrpSpPr>
          <p:nvPr userDrawn="1"/>
        </p:nvGrpSpPr>
        <p:grpSpPr bwMode="auto">
          <a:xfrm>
            <a:off x="0" y="0"/>
            <a:ext cx="12192000" cy="6858000"/>
            <a:chOff x="0" y="0"/>
            <a:chExt cx="7680" cy="4320"/>
          </a:xfrm>
        </p:grpSpPr>
        <p:sp>
          <p:nvSpPr>
            <p:cNvPr id="10" name="Rectangle 5">
              <a:extLst>
                <a:ext uri="{FF2B5EF4-FFF2-40B4-BE49-F238E27FC236}">
                  <a16:creationId xmlns:a16="http://schemas.microsoft.com/office/drawing/2014/main" id="{AD752902-98C4-49DE-9D86-66C14348EACA}"/>
                </a:ext>
              </a:extLst>
            </p:cNvPr>
            <p:cNvSpPr>
              <a:spLocks noSelect="1" noChangeArrowheads="1"/>
            </p:cNvSpPr>
            <p:nvPr/>
          </p:nvSpPr>
          <p:spPr bwMode="auto">
            <a:xfrm>
              <a:off x="0" y="0"/>
              <a:ext cx="7680" cy="4320"/>
            </a:xfrm>
            <a:prstGeom prst="rect">
              <a:avLst/>
            </a:prstGeom>
            <a:solidFill>
              <a:srgbClr val="AD91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1" name="Rectangle 6">
              <a:extLst>
                <a:ext uri="{FF2B5EF4-FFF2-40B4-BE49-F238E27FC236}">
                  <a16:creationId xmlns:a16="http://schemas.microsoft.com/office/drawing/2014/main" id="{992E394B-C340-4377-892C-4238B1FAADAD}"/>
                </a:ext>
              </a:extLst>
            </p:cNvPr>
            <p:cNvSpPr>
              <a:spLocks noSelect="1" noChangeArrowheads="1"/>
            </p:cNvSpPr>
            <p:nvPr/>
          </p:nvSpPr>
          <p:spPr bwMode="auto">
            <a:xfrm>
              <a:off x="0" y="0"/>
              <a:ext cx="768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Freeform 7">
              <a:extLst>
                <a:ext uri="{FF2B5EF4-FFF2-40B4-BE49-F238E27FC236}">
                  <a16:creationId xmlns:a16="http://schemas.microsoft.com/office/drawing/2014/main" id="{14B1AE1B-6CA4-40B7-AA55-9547EEFE2C56}"/>
                </a:ext>
              </a:extLst>
            </p:cNvPr>
            <p:cNvSpPr>
              <a:spLocks noSelect="1"/>
            </p:cNvSpPr>
            <p:nvPr/>
          </p:nvSpPr>
          <p:spPr bwMode="auto">
            <a:xfrm>
              <a:off x="2908" y="1500"/>
              <a:ext cx="1864" cy="1331"/>
            </a:xfrm>
            <a:custGeom>
              <a:avLst/>
              <a:gdLst>
                <a:gd name="T0" fmla="*/ 2884 w 3106"/>
                <a:gd name="T1" fmla="*/ 2219 h 2219"/>
                <a:gd name="T2" fmla="*/ 221 w 3106"/>
                <a:gd name="T3" fmla="*/ 2219 h 2219"/>
                <a:gd name="T4" fmla="*/ 0 w 3106"/>
                <a:gd name="T5" fmla="*/ 1997 h 2219"/>
                <a:gd name="T6" fmla="*/ 0 w 3106"/>
                <a:gd name="T7" fmla="*/ 222 h 2219"/>
                <a:gd name="T8" fmla="*/ 221 w 3106"/>
                <a:gd name="T9" fmla="*/ 0 h 2219"/>
                <a:gd name="T10" fmla="*/ 2884 w 3106"/>
                <a:gd name="T11" fmla="*/ 0 h 2219"/>
                <a:gd name="T12" fmla="*/ 3106 w 3106"/>
                <a:gd name="T13" fmla="*/ 222 h 2219"/>
                <a:gd name="T14" fmla="*/ 3106 w 3106"/>
                <a:gd name="T15" fmla="*/ 1997 h 2219"/>
                <a:gd name="T16" fmla="*/ 2884 w 3106"/>
                <a:gd name="T17" fmla="*/ 2219 h 2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06" h="2219">
                  <a:moveTo>
                    <a:pt x="2884" y="2219"/>
                  </a:moveTo>
                  <a:cubicBezTo>
                    <a:pt x="221" y="2219"/>
                    <a:pt x="221" y="2219"/>
                    <a:pt x="221" y="2219"/>
                  </a:cubicBezTo>
                  <a:cubicBezTo>
                    <a:pt x="99" y="2219"/>
                    <a:pt x="0" y="2120"/>
                    <a:pt x="0" y="1997"/>
                  </a:cubicBezTo>
                  <a:cubicBezTo>
                    <a:pt x="0" y="222"/>
                    <a:pt x="0" y="222"/>
                    <a:pt x="0" y="222"/>
                  </a:cubicBezTo>
                  <a:cubicBezTo>
                    <a:pt x="0" y="99"/>
                    <a:pt x="99" y="0"/>
                    <a:pt x="221" y="0"/>
                  </a:cubicBezTo>
                  <a:cubicBezTo>
                    <a:pt x="2884" y="0"/>
                    <a:pt x="2884" y="0"/>
                    <a:pt x="2884" y="0"/>
                  </a:cubicBezTo>
                  <a:cubicBezTo>
                    <a:pt x="3007" y="0"/>
                    <a:pt x="3106" y="99"/>
                    <a:pt x="3106" y="222"/>
                  </a:cubicBezTo>
                  <a:cubicBezTo>
                    <a:pt x="3106" y="1997"/>
                    <a:pt x="3106" y="1997"/>
                    <a:pt x="3106" y="1997"/>
                  </a:cubicBezTo>
                  <a:cubicBezTo>
                    <a:pt x="3106" y="2120"/>
                    <a:pt x="3007" y="2219"/>
                    <a:pt x="2884" y="2219"/>
                  </a:cubicBezTo>
                </a:path>
              </a:pathLst>
            </a:custGeom>
            <a:solidFill>
              <a:srgbClr val="EDAE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0" name="Freeform 8">
              <a:extLst>
                <a:ext uri="{FF2B5EF4-FFF2-40B4-BE49-F238E27FC236}">
                  <a16:creationId xmlns:a16="http://schemas.microsoft.com/office/drawing/2014/main" id="{A80315E1-BBF7-4F9D-810E-24D088B7F75D}"/>
                </a:ext>
              </a:extLst>
            </p:cNvPr>
            <p:cNvSpPr>
              <a:spLocks noSelect="1"/>
            </p:cNvSpPr>
            <p:nvPr/>
          </p:nvSpPr>
          <p:spPr bwMode="auto">
            <a:xfrm>
              <a:off x="3574" y="1792"/>
              <a:ext cx="646" cy="747"/>
            </a:xfrm>
            <a:custGeom>
              <a:avLst/>
              <a:gdLst>
                <a:gd name="T0" fmla="*/ 1017 w 1078"/>
                <a:gd name="T1" fmla="*/ 544 h 1244"/>
                <a:gd name="T2" fmla="*/ 136 w 1078"/>
                <a:gd name="T3" fmla="*/ 35 h 1244"/>
                <a:gd name="T4" fmla="*/ 0 w 1078"/>
                <a:gd name="T5" fmla="*/ 114 h 1244"/>
                <a:gd name="T6" fmla="*/ 0 w 1078"/>
                <a:gd name="T7" fmla="*/ 1131 h 1244"/>
                <a:gd name="T8" fmla="*/ 136 w 1078"/>
                <a:gd name="T9" fmla="*/ 1210 h 1244"/>
                <a:gd name="T10" fmla="*/ 1017 w 1078"/>
                <a:gd name="T11" fmla="*/ 701 h 1244"/>
                <a:gd name="T12" fmla="*/ 1017 w 1078"/>
                <a:gd name="T13" fmla="*/ 544 h 1244"/>
              </a:gdLst>
              <a:ahLst/>
              <a:cxnLst>
                <a:cxn ang="0">
                  <a:pos x="T0" y="T1"/>
                </a:cxn>
                <a:cxn ang="0">
                  <a:pos x="T2" y="T3"/>
                </a:cxn>
                <a:cxn ang="0">
                  <a:pos x="T4" y="T5"/>
                </a:cxn>
                <a:cxn ang="0">
                  <a:pos x="T6" y="T7"/>
                </a:cxn>
                <a:cxn ang="0">
                  <a:pos x="T8" y="T9"/>
                </a:cxn>
                <a:cxn ang="0">
                  <a:pos x="T10" y="T11"/>
                </a:cxn>
                <a:cxn ang="0">
                  <a:pos x="T12" y="T13"/>
                </a:cxn>
              </a:cxnLst>
              <a:rect l="0" t="0" r="r" b="b"/>
              <a:pathLst>
                <a:path w="1078" h="1244">
                  <a:moveTo>
                    <a:pt x="1017" y="544"/>
                  </a:moveTo>
                  <a:cubicBezTo>
                    <a:pt x="136" y="35"/>
                    <a:pt x="136" y="35"/>
                    <a:pt x="136" y="35"/>
                  </a:cubicBezTo>
                  <a:cubicBezTo>
                    <a:pt x="76" y="0"/>
                    <a:pt x="0" y="44"/>
                    <a:pt x="0" y="114"/>
                  </a:cubicBezTo>
                  <a:cubicBezTo>
                    <a:pt x="0" y="1131"/>
                    <a:pt x="0" y="1131"/>
                    <a:pt x="0" y="1131"/>
                  </a:cubicBezTo>
                  <a:cubicBezTo>
                    <a:pt x="0" y="1201"/>
                    <a:pt x="76" y="1244"/>
                    <a:pt x="136" y="1210"/>
                  </a:cubicBezTo>
                  <a:cubicBezTo>
                    <a:pt x="1017" y="701"/>
                    <a:pt x="1017" y="701"/>
                    <a:pt x="1017" y="701"/>
                  </a:cubicBezTo>
                  <a:cubicBezTo>
                    <a:pt x="1078" y="666"/>
                    <a:pt x="1078" y="579"/>
                    <a:pt x="1017" y="54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1" name="Freeform 9">
              <a:extLst>
                <a:ext uri="{FF2B5EF4-FFF2-40B4-BE49-F238E27FC236}">
                  <a16:creationId xmlns:a16="http://schemas.microsoft.com/office/drawing/2014/main" id="{52CB6001-A23E-41D8-8335-0573608E5E74}"/>
                </a:ext>
              </a:extLst>
            </p:cNvPr>
            <p:cNvSpPr>
              <a:spLocks noSelect="1"/>
            </p:cNvSpPr>
            <p:nvPr/>
          </p:nvSpPr>
          <p:spPr bwMode="auto">
            <a:xfrm>
              <a:off x="3960" y="2286"/>
              <a:ext cx="3070" cy="2034"/>
            </a:xfrm>
            <a:custGeom>
              <a:avLst/>
              <a:gdLst>
                <a:gd name="T0" fmla="*/ 3234 w 5117"/>
                <a:gd name="T1" fmla="*/ 3390 h 3390"/>
                <a:gd name="T2" fmla="*/ 2035 w 5117"/>
                <a:gd name="T3" fmla="*/ 2191 h 3390"/>
                <a:gd name="T4" fmla="*/ 871 w 5117"/>
                <a:gd name="T5" fmla="*/ 2191 h 3390"/>
                <a:gd name="T6" fmla="*/ 649 w 5117"/>
                <a:gd name="T7" fmla="*/ 1969 h 3390"/>
                <a:gd name="T8" fmla="*/ 649 w 5117"/>
                <a:gd name="T9" fmla="*/ 1969 h 3390"/>
                <a:gd name="T10" fmla="*/ 871 w 5117"/>
                <a:gd name="T11" fmla="*/ 1747 h 3390"/>
                <a:gd name="T12" fmla="*/ 1277 w 5117"/>
                <a:gd name="T13" fmla="*/ 1747 h 3390"/>
                <a:gd name="T14" fmla="*/ 1028 w 5117"/>
                <a:gd name="T15" fmla="*/ 1498 h 3390"/>
                <a:gd name="T16" fmla="*/ 1028 w 5117"/>
                <a:gd name="T17" fmla="*/ 1498 h 3390"/>
                <a:gd name="T18" fmla="*/ 87 w 5117"/>
                <a:gd name="T19" fmla="*/ 557 h 3390"/>
                <a:gd name="T20" fmla="*/ 87 w 5117"/>
                <a:gd name="T21" fmla="*/ 243 h 3390"/>
                <a:gd name="T22" fmla="*/ 401 w 5117"/>
                <a:gd name="T23" fmla="*/ 243 h 3390"/>
                <a:gd name="T24" fmla="*/ 1185 w 5117"/>
                <a:gd name="T25" fmla="*/ 1028 h 3390"/>
                <a:gd name="T26" fmla="*/ 1185 w 5117"/>
                <a:gd name="T27" fmla="*/ 714 h 3390"/>
                <a:gd name="T28" fmla="*/ 1499 w 5117"/>
                <a:gd name="T29" fmla="*/ 714 h 3390"/>
                <a:gd name="T30" fmla="*/ 1656 w 5117"/>
                <a:gd name="T31" fmla="*/ 871 h 3390"/>
                <a:gd name="T32" fmla="*/ 1656 w 5117"/>
                <a:gd name="T33" fmla="*/ 871 h 3390"/>
                <a:gd name="T34" fmla="*/ 1656 w 5117"/>
                <a:gd name="T35" fmla="*/ 871 h 3390"/>
                <a:gd name="T36" fmla="*/ 1656 w 5117"/>
                <a:gd name="T37" fmla="*/ 871 h 3390"/>
                <a:gd name="T38" fmla="*/ 1499 w 5117"/>
                <a:gd name="T39" fmla="*/ 714 h 3390"/>
                <a:gd name="T40" fmla="*/ 1499 w 5117"/>
                <a:gd name="T41" fmla="*/ 400 h 3390"/>
                <a:gd name="T42" fmla="*/ 1813 w 5117"/>
                <a:gd name="T43" fmla="*/ 400 h 3390"/>
                <a:gd name="T44" fmla="*/ 1902 w 5117"/>
                <a:gd name="T45" fmla="*/ 490 h 3390"/>
                <a:gd name="T46" fmla="*/ 1813 w 5117"/>
                <a:gd name="T47" fmla="*/ 400 h 3390"/>
                <a:gd name="T48" fmla="*/ 1813 w 5117"/>
                <a:gd name="T49" fmla="*/ 86 h 3390"/>
                <a:gd name="T50" fmla="*/ 2126 w 5117"/>
                <a:gd name="T51" fmla="*/ 86 h 3390"/>
                <a:gd name="T52" fmla="*/ 2283 w 5117"/>
                <a:gd name="T53" fmla="*/ 243 h 3390"/>
                <a:gd name="T54" fmla="*/ 2283 w 5117"/>
                <a:gd name="T55" fmla="*/ 243 h 3390"/>
                <a:gd name="T56" fmla="*/ 2911 w 5117"/>
                <a:gd name="T57" fmla="*/ 871 h 3390"/>
                <a:gd name="T58" fmla="*/ 2754 w 5117"/>
                <a:gd name="T59" fmla="*/ 1028 h 3390"/>
                <a:gd name="T60" fmla="*/ 2754 w 5117"/>
                <a:gd name="T61" fmla="*/ 1028 h 3390"/>
                <a:gd name="T62" fmla="*/ 2911 w 5117"/>
                <a:gd name="T63" fmla="*/ 871 h 3390"/>
                <a:gd name="T64" fmla="*/ 3026 w 5117"/>
                <a:gd name="T65" fmla="*/ 1299 h 3390"/>
                <a:gd name="T66" fmla="*/ 5117 w 5117"/>
                <a:gd name="T67" fmla="*/ 3390 h 3390"/>
                <a:gd name="T68" fmla="*/ 3234 w 5117"/>
                <a:gd name="T69" fmla="*/ 3390 h 3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17" h="3390">
                  <a:moveTo>
                    <a:pt x="3234" y="3390"/>
                  </a:moveTo>
                  <a:cubicBezTo>
                    <a:pt x="2035" y="2191"/>
                    <a:pt x="2035" y="2191"/>
                    <a:pt x="2035" y="2191"/>
                  </a:cubicBezTo>
                  <a:cubicBezTo>
                    <a:pt x="871" y="2191"/>
                    <a:pt x="871" y="2191"/>
                    <a:pt x="871" y="2191"/>
                  </a:cubicBezTo>
                  <a:cubicBezTo>
                    <a:pt x="749" y="2191"/>
                    <a:pt x="649" y="2092"/>
                    <a:pt x="649" y="1969"/>
                  </a:cubicBezTo>
                  <a:cubicBezTo>
                    <a:pt x="649" y="1969"/>
                    <a:pt x="649" y="1969"/>
                    <a:pt x="649" y="1969"/>
                  </a:cubicBezTo>
                  <a:cubicBezTo>
                    <a:pt x="649" y="1847"/>
                    <a:pt x="749" y="1747"/>
                    <a:pt x="871" y="1747"/>
                  </a:cubicBezTo>
                  <a:cubicBezTo>
                    <a:pt x="1277" y="1747"/>
                    <a:pt x="1277" y="1747"/>
                    <a:pt x="1277" y="1747"/>
                  </a:cubicBezTo>
                  <a:cubicBezTo>
                    <a:pt x="1028" y="1498"/>
                    <a:pt x="1028" y="1498"/>
                    <a:pt x="1028" y="1498"/>
                  </a:cubicBezTo>
                  <a:cubicBezTo>
                    <a:pt x="1028" y="1498"/>
                    <a:pt x="1028" y="1498"/>
                    <a:pt x="1028" y="1498"/>
                  </a:cubicBezTo>
                  <a:cubicBezTo>
                    <a:pt x="87" y="557"/>
                    <a:pt x="87" y="557"/>
                    <a:pt x="87" y="557"/>
                  </a:cubicBezTo>
                  <a:cubicBezTo>
                    <a:pt x="0" y="470"/>
                    <a:pt x="0" y="330"/>
                    <a:pt x="87" y="243"/>
                  </a:cubicBezTo>
                  <a:cubicBezTo>
                    <a:pt x="173" y="157"/>
                    <a:pt x="314" y="157"/>
                    <a:pt x="401" y="243"/>
                  </a:cubicBezTo>
                  <a:cubicBezTo>
                    <a:pt x="1185" y="1028"/>
                    <a:pt x="1185" y="1028"/>
                    <a:pt x="1185" y="1028"/>
                  </a:cubicBezTo>
                  <a:cubicBezTo>
                    <a:pt x="1098" y="941"/>
                    <a:pt x="1098" y="801"/>
                    <a:pt x="1185" y="714"/>
                  </a:cubicBezTo>
                  <a:cubicBezTo>
                    <a:pt x="1272" y="627"/>
                    <a:pt x="1412" y="627"/>
                    <a:pt x="1499" y="714"/>
                  </a:cubicBezTo>
                  <a:cubicBezTo>
                    <a:pt x="1656" y="871"/>
                    <a:pt x="1656" y="871"/>
                    <a:pt x="1656" y="871"/>
                  </a:cubicBezTo>
                  <a:cubicBezTo>
                    <a:pt x="1656" y="871"/>
                    <a:pt x="1656" y="871"/>
                    <a:pt x="1656" y="871"/>
                  </a:cubicBezTo>
                  <a:cubicBezTo>
                    <a:pt x="1656" y="871"/>
                    <a:pt x="1656" y="871"/>
                    <a:pt x="1656" y="871"/>
                  </a:cubicBezTo>
                  <a:cubicBezTo>
                    <a:pt x="1656" y="871"/>
                    <a:pt x="1656" y="871"/>
                    <a:pt x="1656" y="871"/>
                  </a:cubicBezTo>
                  <a:cubicBezTo>
                    <a:pt x="1499" y="714"/>
                    <a:pt x="1499" y="714"/>
                    <a:pt x="1499" y="714"/>
                  </a:cubicBezTo>
                  <a:cubicBezTo>
                    <a:pt x="1412" y="627"/>
                    <a:pt x="1412" y="487"/>
                    <a:pt x="1499" y="400"/>
                  </a:cubicBezTo>
                  <a:cubicBezTo>
                    <a:pt x="1586" y="313"/>
                    <a:pt x="1726" y="313"/>
                    <a:pt x="1813" y="400"/>
                  </a:cubicBezTo>
                  <a:cubicBezTo>
                    <a:pt x="1902" y="490"/>
                    <a:pt x="1902" y="490"/>
                    <a:pt x="1902" y="490"/>
                  </a:cubicBezTo>
                  <a:cubicBezTo>
                    <a:pt x="1813" y="400"/>
                    <a:pt x="1813" y="400"/>
                    <a:pt x="1813" y="400"/>
                  </a:cubicBezTo>
                  <a:cubicBezTo>
                    <a:pt x="1726" y="313"/>
                    <a:pt x="1726" y="173"/>
                    <a:pt x="1813" y="86"/>
                  </a:cubicBezTo>
                  <a:cubicBezTo>
                    <a:pt x="1899" y="0"/>
                    <a:pt x="2040" y="0"/>
                    <a:pt x="2126" y="86"/>
                  </a:cubicBezTo>
                  <a:cubicBezTo>
                    <a:pt x="2283" y="243"/>
                    <a:pt x="2283" y="243"/>
                    <a:pt x="2283" y="243"/>
                  </a:cubicBezTo>
                  <a:cubicBezTo>
                    <a:pt x="2283" y="243"/>
                    <a:pt x="2283" y="243"/>
                    <a:pt x="2283" y="243"/>
                  </a:cubicBezTo>
                  <a:cubicBezTo>
                    <a:pt x="2911" y="871"/>
                    <a:pt x="2911" y="871"/>
                    <a:pt x="2911" y="871"/>
                  </a:cubicBezTo>
                  <a:cubicBezTo>
                    <a:pt x="2754" y="1028"/>
                    <a:pt x="2754" y="1028"/>
                    <a:pt x="2754" y="1028"/>
                  </a:cubicBezTo>
                  <a:cubicBezTo>
                    <a:pt x="2754" y="1028"/>
                    <a:pt x="2754" y="1028"/>
                    <a:pt x="2754" y="1028"/>
                  </a:cubicBezTo>
                  <a:cubicBezTo>
                    <a:pt x="2911" y="871"/>
                    <a:pt x="2911" y="871"/>
                    <a:pt x="2911" y="871"/>
                  </a:cubicBezTo>
                  <a:cubicBezTo>
                    <a:pt x="3027" y="987"/>
                    <a:pt x="3065" y="1151"/>
                    <a:pt x="3026" y="1299"/>
                  </a:cubicBezTo>
                  <a:cubicBezTo>
                    <a:pt x="5117" y="3390"/>
                    <a:pt x="5117" y="3390"/>
                    <a:pt x="5117" y="3390"/>
                  </a:cubicBezTo>
                  <a:lnTo>
                    <a:pt x="3234" y="3390"/>
                  </a:lnTo>
                  <a:close/>
                </a:path>
              </a:pathLst>
            </a:custGeom>
            <a:solidFill>
              <a:srgbClr val="865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2" name="Freeform 10">
              <a:extLst>
                <a:ext uri="{FF2B5EF4-FFF2-40B4-BE49-F238E27FC236}">
                  <a16:creationId xmlns:a16="http://schemas.microsoft.com/office/drawing/2014/main" id="{45006002-2471-4C74-9A74-A0BC12203DDE}"/>
                </a:ext>
              </a:extLst>
            </p:cNvPr>
            <p:cNvSpPr>
              <a:spLocks noSelect="1"/>
            </p:cNvSpPr>
            <p:nvPr/>
          </p:nvSpPr>
          <p:spPr bwMode="auto">
            <a:xfrm>
              <a:off x="4033" y="2453"/>
              <a:ext cx="146" cy="146"/>
            </a:xfrm>
            <a:custGeom>
              <a:avLst/>
              <a:gdLst>
                <a:gd name="T0" fmla="*/ 200 w 243"/>
                <a:gd name="T1" fmla="*/ 44 h 244"/>
                <a:gd name="T2" fmla="*/ 200 w 243"/>
                <a:gd name="T3" fmla="*/ 201 h 244"/>
                <a:gd name="T4" fmla="*/ 43 w 243"/>
                <a:gd name="T5" fmla="*/ 201 h 244"/>
                <a:gd name="T6" fmla="*/ 43 w 243"/>
                <a:gd name="T7" fmla="*/ 44 h 244"/>
                <a:gd name="T8" fmla="*/ 200 w 243"/>
                <a:gd name="T9" fmla="*/ 44 h 244"/>
              </a:gdLst>
              <a:ahLst/>
              <a:cxnLst>
                <a:cxn ang="0">
                  <a:pos x="T0" y="T1"/>
                </a:cxn>
                <a:cxn ang="0">
                  <a:pos x="T2" y="T3"/>
                </a:cxn>
                <a:cxn ang="0">
                  <a:pos x="T4" y="T5"/>
                </a:cxn>
                <a:cxn ang="0">
                  <a:pos x="T6" y="T7"/>
                </a:cxn>
                <a:cxn ang="0">
                  <a:pos x="T8" y="T9"/>
                </a:cxn>
              </a:cxnLst>
              <a:rect l="0" t="0" r="r" b="b"/>
              <a:pathLst>
                <a:path w="243" h="244">
                  <a:moveTo>
                    <a:pt x="200" y="44"/>
                  </a:moveTo>
                  <a:cubicBezTo>
                    <a:pt x="243" y="87"/>
                    <a:pt x="243" y="157"/>
                    <a:pt x="200" y="201"/>
                  </a:cubicBezTo>
                  <a:cubicBezTo>
                    <a:pt x="157" y="244"/>
                    <a:pt x="87" y="244"/>
                    <a:pt x="43" y="201"/>
                  </a:cubicBezTo>
                  <a:cubicBezTo>
                    <a:pt x="0" y="157"/>
                    <a:pt x="0" y="87"/>
                    <a:pt x="43" y="44"/>
                  </a:cubicBezTo>
                  <a:cubicBezTo>
                    <a:pt x="87" y="0"/>
                    <a:pt x="157" y="0"/>
                    <a:pt x="200" y="4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3" name="Freeform 11">
              <a:extLst>
                <a:ext uri="{FF2B5EF4-FFF2-40B4-BE49-F238E27FC236}">
                  <a16:creationId xmlns:a16="http://schemas.microsoft.com/office/drawing/2014/main" id="{B64A3A88-8AC8-455C-8B13-211EBF13368F}"/>
                </a:ext>
              </a:extLst>
            </p:cNvPr>
            <p:cNvSpPr>
              <a:spLocks noSelect="1"/>
            </p:cNvSpPr>
            <p:nvPr/>
          </p:nvSpPr>
          <p:spPr bwMode="auto">
            <a:xfrm>
              <a:off x="4409" y="3394"/>
              <a:ext cx="147" cy="147"/>
            </a:xfrm>
            <a:custGeom>
              <a:avLst/>
              <a:gdLst>
                <a:gd name="T0" fmla="*/ 201 w 244"/>
                <a:gd name="T1" fmla="*/ 44 h 244"/>
                <a:gd name="T2" fmla="*/ 201 w 244"/>
                <a:gd name="T3" fmla="*/ 201 h 244"/>
                <a:gd name="T4" fmla="*/ 44 w 244"/>
                <a:gd name="T5" fmla="*/ 201 h 244"/>
                <a:gd name="T6" fmla="*/ 44 w 244"/>
                <a:gd name="T7" fmla="*/ 44 h 244"/>
                <a:gd name="T8" fmla="*/ 201 w 244"/>
                <a:gd name="T9" fmla="*/ 44 h 244"/>
              </a:gdLst>
              <a:ahLst/>
              <a:cxnLst>
                <a:cxn ang="0">
                  <a:pos x="T0" y="T1"/>
                </a:cxn>
                <a:cxn ang="0">
                  <a:pos x="T2" y="T3"/>
                </a:cxn>
                <a:cxn ang="0">
                  <a:pos x="T4" y="T5"/>
                </a:cxn>
                <a:cxn ang="0">
                  <a:pos x="T6" y="T7"/>
                </a:cxn>
                <a:cxn ang="0">
                  <a:pos x="T8" y="T9"/>
                </a:cxn>
              </a:cxnLst>
              <a:rect l="0" t="0" r="r" b="b"/>
              <a:pathLst>
                <a:path w="244" h="244">
                  <a:moveTo>
                    <a:pt x="201" y="44"/>
                  </a:moveTo>
                  <a:cubicBezTo>
                    <a:pt x="244" y="87"/>
                    <a:pt x="244" y="157"/>
                    <a:pt x="201" y="201"/>
                  </a:cubicBezTo>
                  <a:cubicBezTo>
                    <a:pt x="157" y="244"/>
                    <a:pt x="87" y="244"/>
                    <a:pt x="44" y="201"/>
                  </a:cubicBezTo>
                  <a:cubicBezTo>
                    <a:pt x="0" y="157"/>
                    <a:pt x="0" y="87"/>
                    <a:pt x="44" y="44"/>
                  </a:cubicBezTo>
                  <a:cubicBezTo>
                    <a:pt x="87" y="0"/>
                    <a:pt x="157" y="0"/>
                    <a:pt x="201" y="4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4034353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Algemeen">
    <p:spTree>
      <p:nvGrpSpPr>
        <p:cNvPr id="1" name=""/>
        <p:cNvGrpSpPr/>
        <p:nvPr/>
      </p:nvGrpSpPr>
      <p:grpSpPr>
        <a:xfrm>
          <a:off x="0" y="0"/>
          <a:ext cx="0" cy="0"/>
          <a:chOff x="0" y="0"/>
          <a:chExt cx="0" cy="0"/>
        </a:xfrm>
      </p:grpSpPr>
      <p:grpSp>
        <p:nvGrpSpPr>
          <p:cNvPr id="12" name="Group 4">
            <a:extLst>
              <a:ext uri="{FF2B5EF4-FFF2-40B4-BE49-F238E27FC236}">
                <a16:creationId xmlns:a16="http://schemas.microsoft.com/office/drawing/2014/main" id="{E2F0D3F3-C7FD-4736-83E0-31AA0D38EA63}"/>
              </a:ext>
            </a:extLst>
          </p:cNvPr>
          <p:cNvGrpSpPr>
            <a:grpSpLocks noSelect="1" noChangeAspect="1"/>
          </p:cNvGrpSpPr>
          <p:nvPr userDrawn="1"/>
        </p:nvGrpSpPr>
        <p:grpSpPr bwMode="auto">
          <a:xfrm>
            <a:off x="0" y="0"/>
            <a:ext cx="12192000" cy="6858000"/>
            <a:chOff x="0" y="0"/>
            <a:chExt cx="7680" cy="4320"/>
          </a:xfrm>
        </p:grpSpPr>
        <p:sp>
          <p:nvSpPr>
            <p:cNvPr id="13" name="Rectangle 5">
              <a:extLst>
                <a:ext uri="{FF2B5EF4-FFF2-40B4-BE49-F238E27FC236}">
                  <a16:creationId xmlns:a16="http://schemas.microsoft.com/office/drawing/2014/main" id="{97FC53E5-8102-44D5-B3B2-144E37D8C293}"/>
                </a:ext>
              </a:extLst>
            </p:cNvPr>
            <p:cNvSpPr>
              <a:spLocks noSelect="1" noChangeArrowheads="1"/>
            </p:cNvSpPr>
            <p:nvPr/>
          </p:nvSpPr>
          <p:spPr bwMode="auto">
            <a:xfrm>
              <a:off x="0" y="0"/>
              <a:ext cx="7680" cy="4320"/>
            </a:xfrm>
            <a:prstGeom prst="rect">
              <a:avLst/>
            </a:prstGeom>
            <a:solidFill>
              <a:srgbClr val="EDAEB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4" name="Rectangle 6">
              <a:extLst>
                <a:ext uri="{FF2B5EF4-FFF2-40B4-BE49-F238E27FC236}">
                  <a16:creationId xmlns:a16="http://schemas.microsoft.com/office/drawing/2014/main" id="{D0F2132B-D841-435C-9641-E71EEC45D398}"/>
                </a:ext>
              </a:extLst>
            </p:cNvPr>
            <p:cNvSpPr>
              <a:spLocks noSelect="1" noChangeArrowheads="1"/>
            </p:cNvSpPr>
            <p:nvPr/>
          </p:nvSpPr>
          <p:spPr bwMode="auto">
            <a:xfrm>
              <a:off x="0" y="0"/>
              <a:ext cx="768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Freeform 7">
              <a:extLst>
                <a:ext uri="{FF2B5EF4-FFF2-40B4-BE49-F238E27FC236}">
                  <a16:creationId xmlns:a16="http://schemas.microsoft.com/office/drawing/2014/main" id="{BB90768A-17F3-4036-AA72-9EEF1AAC8A7B}"/>
                </a:ext>
              </a:extLst>
            </p:cNvPr>
            <p:cNvSpPr>
              <a:spLocks noSelect="1"/>
            </p:cNvSpPr>
            <p:nvPr/>
          </p:nvSpPr>
          <p:spPr bwMode="auto">
            <a:xfrm>
              <a:off x="2665" y="985"/>
              <a:ext cx="2350" cy="2502"/>
            </a:xfrm>
            <a:custGeom>
              <a:avLst/>
              <a:gdLst>
                <a:gd name="T0" fmla="*/ 2350 w 2350"/>
                <a:gd name="T1" fmla="*/ 2350 h 2502"/>
                <a:gd name="T2" fmla="*/ 1175 w 2350"/>
                <a:gd name="T3" fmla="*/ 0 h 2502"/>
                <a:gd name="T4" fmla="*/ 0 w 2350"/>
                <a:gd name="T5" fmla="*/ 2350 h 2502"/>
                <a:gd name="T6" fmla="*/ 128 w 2350"/>
                <a:gd name="T7" fmla="*/ 2502 h 2502"/>
                <a:gd name="T8" fmla="*/ 2068 w 2350"/>
                <a:gd name="T9" fmla="*/ 2502 h 2502"/>
                <a:gd name="T10" fmla="*/ 2350 w 2350"/>
                <a:gd name="T11" fmla="*/ 2350 h 2502"/>
              </a:gdLst>
              <a:ahLst/>
              <a:cxnLst>
                <a:cxn ang="0">
                  <a:pos x="T0" y="T1"/>
                </a:cxn>
                <a:cxn ang="0">
                  <a:pos x="T2" y="T3"/>
                </a:cxn>
                <a:cxn ang="0">
                  <a:pos x="T4" y="T5"/>
                </a:cxn>
                <a:cxn ang="0">
                  <a:pos x="T6" y="T7"/>
                </a:cxn>
                <a:cxn ang="0">
                  <a:pos x="T8" y="T9"/>
                </a:cxn>
                <a:cxn ang="0">
                  <a:pos x="T10" y="T11"/>
                </a:cxn>
              </a:cxnLst>
              <a:rect l="0" t="0" r="r" b="b"/>
              <a:pathLst>
                <a:path w="2350" h="2502">
                  <a:moveTo>
                    <a:pt x="2350" y="2350"/>
                  </a:moveTo>
                  <a:lnTo>
                    <a:pt x="1175" y="0"/>
                  </a:lnTo>
                  <a:lnTo>
                    <a:pt x="0" y="2350"/>
                  </a:lnTo>
                  <a:lnTo>
                    <a:pt x="128" y="2502"/>
                  </a:lnTo>
                  <a:lnTo>
                    <a:pt x="2068" y="2502"/>
                  </a:lnTo>
                  <a:lnTo>
                    <a:pt x="2350" y="23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6" name="Rectangle 8">
              <a:extLst>
                <a:ext uri="{FF2B5EF4-FFF2-40B4-BE49-F238E27FC236}">
                  <a16:creationId xmlns:a16="http://schemas.microsoft.com/office/drawing/2014/main" id="{545E0417-1EF9-4E3C-BC9D-EAD31A5682EE}"/>
                </a:ext>
              </a:extLst>
            </p:cNvPr>
            <p:cNvSpPr>
              <a:spLocks noSelect="1" noChangeArrowheads="1"/>
            </p:cNvSpPr>
            <p:nvPr/>
          </p:nvSpPr>
          <p:spPr bwMode="auto">
            <a:xfrm>
              <a:off x="2665" y="3335"/>
              <a:ext cx="2350" cy="985"/>
            </a:xfrm>
            <a:prstGeom prst="rect">
              <a:avLst/>
            </a:prstGeom>
            <a:solidFill>
              <a:srgbClr val="A48B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7" name="Freeform 9">
              <a:extLst>
                <a:ext uri="{FF2B5EF4-FFF2-40B4-BE49-F238E27FC236}">
                  <a16:creationId xmlns:a16="http://schemas.microsoft.com/office/drawing/2014/main" id="{D86AB09D-4F5A-4B65-AE11-4B5991127BD5}"/>
                </a:ext>
              </a:extLst>
            </p:cNvPr>
            <p:cNvSpPr>
              <a:spLocks noSelect="1"/>
            </p:cNvSpPr>
            <p:nvPr/>
          </p:nvSpPr>
          <p:spPr bwMode="auto">
            <a:xfrm>
              <a:off x="3546" y="985"/>
              <a:ext cx="588" cy="588"/>
            </a:xfrm>
            <a:custGeom>
              <a:avLst/>
              <a:gdLst>
                <a:gd name="T0" fmla="*/ 588 w 588"/>
                <a:gd name="T1" fmla="*/ 588 h 588"/>
                <a:gd name="T2" fmla="*/ 294 w 588"/>
                <a:gd name="T3" fmla="*/ 0 h 588"/>
                <a:gd name="T4" fmla="*/ 0 w 588"/>
                <a:gd name="T5" fmla="*/ 588 h 588"/>
                <a:gd name="T6" fmla="*/ 588 w 588"/>
                <a:gd name="T7" fmla="*/ 588 h 588"/>
              </a:gdLst>
              <a:ahLst/>
              <a:cxnLst>
                <a:cxn ang="0">
                  <a:pos x="T0" y="T1"/>
                </a:cxn>
                <a:cxn ang="0">
                  <a:pos x="T2" y="T3"/>
                </a:cxn>
                <a:cxn ang="0">
                  <a:pos x="T4" y="T5"/>
                </a:cxn>
                <a:cxn ang="0">
                  <a:pos x="T6" y="T7"/>
                </a:cxn>
              </a:cxnLst>
              <a:rect l="0" t="0" r="r" b="b"/>
              <a:pathLst>
                <a:path w="588" h="588">
                  <a:moveTo>
                    <a:pt x="588" y="588"/>
                  </a:moveTo>
                  <a:lnTo>
                    <a:pt x="294" y="0"/>
                  </a:lnTo>
                  <a:lnTo>
                    <a:pt x="0" y="588"/>
                  </a:lnTo>
                  <a:lnTo>
                    <a:pt x="588" y="588"/>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8" name="Freeform 10">
              <a:extLst>
                <a:ext uri="{FF2B5EF4-FFF2-40B4-BE49-F238E27FC236}">
                  <a16:creationId xmlns:a16="http://schemas.microsoft.com/office/drawing/2014/main" id="{9AFB0F85-C878-4997-89FC-D91F1FDC8D44}"/>
                </a:ext>
              </a:extLst>
            </p:cNvPr>
            <p:cNvSpPr>
              <a:spLocks noSelect="1"/>
            </p:cNvSpPr>
            <p:nvPr/>
          </p:nvSpPr>
          <p:spPr bwMode="auto">
            <a:xfrm>
              <a:off x="1269" y="911"/>
              <a:ext cx="5142" cy="3409"/>
            </a:xfrm>
            <a:custGeom>
              <a:avLst/>
              <a:gdLst>
                <a:gd name="T0" fmla="*/ 7838 w 8570"/>
                <a:gd name="T1" fmla="*/ 1889 h 5681"/>
                <a:gd name="T2" fmla="*/ 5953 w 8570"/>
                <a:gd name="T3" fmla="*/ 337 h 5681"/>
                <a:gd name="T4" fmla="*/ 4285 w 8570"/>
                <a:gd name="T5" fmla="*/ 0 h 5681"/>
                <a:gd name="T6" fmla="*/ 1889 w 8570"/>
                <a:gd name="T7" fmla="*/ 732 h 5681"/>
                <a:gd name="T8" fmla="*/ 337 w 8570"/>
                <a:gd name="T9" fmla="*/ 2617 h 5681"/>
                <a:gd name="T10" fmla="*/ 0 w 8570"/>
                <a:gd name="T11" fmla="*/ 4285 h 5681"/>
                <a:gd name="T12" fmla="*/ 233 w 8570"/>
                <a:gd name="T13" fmla="*/ 5681 h 5681"/>
                <a:gd name="T14" fmla="*/ 493 w 8570"/>
                <a:gd name="T15" fmla="*/ 5681 h 5681"/>
                <a:gd name="T16" fmla="*/ 245 w 8570"/>
                <a:gd name="T17" fmla="*/ 4285 h 5681"/>
                <a:gd name="T18" fmla="*/ 935 w 8570"/>
                <a:gd name="T19" fmla="*/ 2026 h 5681"/>
                <a:gd name="T20" fmla="*/ 2713 w 8570"/>
                <a:gd name="T21" fmla="*/ 562 h 5681"/>
                <a:gd name="T22" fmla="*/ 4285 w 8570"/>
                <a:gd name="T23" fmla="*/ 245 h 5681"/>
                <a:gd name="T24" fmla="*/ 6544 w 8570"/>
                <a:gd name="T25" fmla="*/ 935 h 5681"/>
                <a:gd name="T26" fmla="*/ 8008 w 8570"/>
                <a:gd name="T27" fmla="*/ 2712 h 5681"/>
                <a:gd name="T28" fmla="*/ 8325 w 8570"/>
                <a:gd name="T29" fmla="*/ 4285 h 5681"/>
                <a:gd name="T30" fmla="*/ 8077 w 8570"/>
                <a:gd name="T31" fmla="*/ 5681 h 5681"/>
                <a:gd name="T32" fmla="*/ 8337 w 8570"/>
                <a:gd name="T33" fmla="*/ 5681 h 5681"/>
                <a:gd name="T34" fmla="*/ 8570 w 8570"/>
                <a:gd name="T35" fmla="*/ 4285 h 5681"/>
                <a:gd name="T36" fmla="*/ 7838 w 8570"/>
                <a:gd name="T37" fmla="*/ 1889 h 5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70" h="5681">
                  <a:moveTo>
                    <a:pt x="7838" y="1889"/>
                  </a:moveTo>
                  <a:cubicBezTo>
                    <a:pt x="7376" y="1205"/>
                    <a:pt x="6722" y="662"/>
                    <a:pt x="5953" y="337"/>
                  </a:cubicBezTo>
                  <a:cubicBezTo>
                    <a:pt x="5440" y="120"/>
                    <a:pt x="4876" y="0"/>
                    <a:pt x="4285" y="0"/>
                  </a:cubicBezTo>
                  <a:cubicBezTo>
                    <a:pt x="3398" y="0"/>
                    <a:pt x="2573" y="270"/>
                    <a:pt x="1889" y="732"/>
                  </a:cubicBezTo>
                  <a:cubicBezTo>
                    <a:pt x="1205" y="1194"/>
                    <a:pt x="662" y="1848"/>
                    <a:pt x="337" y="2617"/>
                  </a:cubicBezTo>
                  <a:cubicBezTo>
                    <a:pt x="120" y="3130"/>
                    <a:pt x="0" y="3693"/>
                    <a:pt x="0" y="4285"/>
                  </a:cubicBezTo>
                  <a:cubicBezTo>
                    <a:pt x="0" y="4773"/>
                    <a:pt x="82" y="5243"/>
                    <a:pt x="233" y="5681"/>
                  </a:cubicBezTo>
                  <a:cubicBezTo>
                    <a:pt x="493" y="5681"/>
                    <a:pt x="493" y="5681"/>
                    <a:pt x="493" y="5681"/>
                  </a:cubicBezTo>
                  <a:cubicBezTo>
                    <a:pt x="333" y="5246"/>
                    <a:pt x="245" y="4776"/>
                    <a:pt x="245" y="4285"/>
                  </a:cubicBezTo>
                  <a:cubicBezTo>
                    <a:pt x="245" y="3448"/>
                    <a:pt x="499" y="2671"/>
                    <a:pt x="935" y="2026"/>
                  </a:cubicBezTo>
                  <a:cubicBezTo>
                    <a:pt x="1371" y="1381"/>
                    <a:pt x="1988" y="869"/>
                    <a:pt x="2713" y="562"/>
                  </a:cubicBezTo>
                  <a:cubicBezTo>
                    <a:pt x="3196" y="358"/>
                    <a:pt x="3727" y="245"/>
                    <a:pt x="4285" y="245"/>
                  </a:cubicBezTo>
                  <a:cubicBezTo>
                    <a:pt x="5122" y="245"/>
                    <a:pt x="5899" y="499"/>
                    <a:pt x="6544" y="935"/>
                  </a:cubicBezTo>
                  <a:cubicBezTo>
                    <a:pt x="7189" y="1370"/>
                    <a:pt x="7701" y="1987"/>
                    <a:pt x="8008" y="2712"/>
                  </a:cubicBezTo>
                  <a:cubicBezTo>
                    <a:pt x="8212" y="3195"/>
                    <a:pt x="8325" y="3727"/>
                    <a:pt x="8325" y="4285"/>
                  </a:cubicBezTo>
                  <a:cubicBezTo>
                    <a:pt x="8325" y="4776"/>
                    <a:pt x="8237" y="5246"/>
                    <a:pt x="8077" y="5681"/>
                  </a:cubicBezTo>
                  <a:cubicBezTo>
                    <a:pt x="8337" y="5681"/>
                    <a:pt x="8337" y="5681"/>
                    <a:pt x="8337" y="5681"/>
                  </a:cubicBezTo>
                  <a:cubicBezTo>
                    <a:pt x="8488" y="5243"/>
                    <a:pt x="8570" y="4773"/>
                    <a:pt x="8570" y="4285"/>
                  </a:cubicBezTo>
                  <a:cubicBezTo>
                    <a:pt x="8570" y="3398"/>
                    <a:pt x="8300" y="2573"/>
                    <a:pt x="7838" y="1889"/>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29946618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3" name="Tijdelijke aanduiding voor voettekst 2"/>
          <p:cNvSpPr>
            <a:spLocks noGrp="1" noSelect="1"/>
          </p:cNvSpPr>
          <p:nvPr>
            <p:ph type="ftr" sz="quarter" idx="11"/>
          </p:nvPr>
        </p:nvSpPr>
        <p:spPr/>
        <p:txBody>
          <a:bodyPr/>
          <a:lstStyle/>
          <a:p>
            <a:r>
              <a:rPr lang="nl-NL"/>
              <a:t>Leven lang ontwikkelen en basisvaardigheden</a:t>
            </a:r>
          </a:p>
        </p:txBody>
      </p:sp>
      <p:sp>
        <p:nvSpPr>
          <p:cNvPr id="4" name="Tijdelijke aanduiding voor dianummer 3"/>
          <p:cNvSpPr>
            <a:spLocks noGrp="1" noSelect="1"/>
          </p:cNvSpPr>
          <p:nvPr>
            <p:ph type="sldNum" sz="quarter" idx="12"/>
          </p:nvPr>
        </p:nvSpPr>
        <p:spPr/>
        <p:txBody>
          <a:bodyPr/>
          <a:lstStyle/>
          <a:p>
            <a:fld id="{8F18802B-E4C7-4B2D-B37A-6B7CC3C134EA}" type="slidenum">
              <a:rPr lang="nl-NL" smtClean="0"/>
              <a:pPr/>
              <a:t>‹nr.›</a:t>
            </a:fld>
            <a:endParaRPr lang="nl-NL"/>
          </a:p>
        </p:txBody>
      </p:sp>
    </p:spTree>
    <p:extLst>
      <p:ext uri="{BB962C8B-B14F-4D97-AF65-F5344CB8AC3E}">
        <p14:creationId xmlns:p14="http://schemas.microsoft.com/office/powerpoint/2010/main" val="30948393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el en ka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nl-NL" noProof="1"/>
              <a:t>Titel</a:t>
            </a:r>
          </a:p>
        </p:txBody>
      </p:sp>
      <p:sp>
        <p:nvSpPr>
          <p:cNvPr id="3" name="Tijdelijke aanduiding voor inhoud 2"/>
          <p:cNvSpPr>
            <a:spLocks noGrp="1"/>
          </p:cNvSpPr>
          <p:nvPr>
            <p:ph idx="1"/>
          </p:nvPr>
        </p:nvSpPr>
        <p:spPr/>
        <p:txBody>
          <a:bodyPr/>
          <a:lstStyle/>
          <a:p>
            <a:pPr lvl="0"/>
            <a:r>
              <a:rPr lang="nl-NL" noProof="1"/>
              <a:t>Klik om de tekststijl van het model te bewerken</a:t>
            </a:r>
          </a:p>
          <a:p>
            <a:pPr lvl="1"/>
            <a:r>
              <a:rPr lang="nl-NL" noProof="1"/>
              <a:t>Tweede niveau</a:t>
            </a:r>
          </a:p>
          <a:p>
            <a:pPr lvl="2"/>
            <a:r>
              <a:rPr lang="nl-NL" noProof="1"/>
              <a:t>Derde niveau</a:t>
            </a:r>
          </a:p>
          <a:p>
            <a:pPr lvl="3"/>
            <a:r>
              <a:rPr lang="nl-NL" noProof="1"/>
              <a:t>Vierde niveau</a:t>
            </a:r>
          </a:p>
          <a:p>
            <a:pPr lvl="4"/>
            <a:r>
              <a:rPr lang="nl-NL" noProof="1"/>
              <a:t>Vijfde niveau</a:t>
            </a:r>
          </a:p>
        </p:txBody>
      </p:sp>
      <p:sp>
        <p:nvSpPr>
          <p:cNvPr id="8" name="Tijdelijke aanduiding voor datum 7"/>
          <p:cNvSpPr>
            <a:spLocks noGrp="1"/>
          </p:cNvSpPr>
          <p:nvPr>
            <p:ph type="dt" sz="half" idx="10"/>
          </p:nvPr>
        </p:nvSpPr>
        <p:spPr/>
        <p:txBody>
          <a:bodyPr/>
          <a:lstStyle/>
          <a:p>
            <a:fld id="{36779893-747E-4469-B8CF-1172BB085198}" type="datetime4">
              <a:rPr lang="nl-NL" noProof="1" smtClean="0"/>
              <a:t>21 mei 2025</a:t>
            </a:fld>
            <a:endParaRPr lang="nl-NL" noProof="1"/>
          </a:p>
        </p:txBody>
      </p:sp>
      <p:sp>
        <p:nvSpPr>
          <p:cNvPr id="9" name="Tijdelijke aanduiding voor voettekst 8"/>
          <p:cNvSpPr>
            <a:spLocks noGrp="1"/>
          </p:cNvSpPr>
          <p:nvPr>
            <p:ph type="ftr" sz="quarter" idx="11"/>
          </p:nvPr>
        </p:nvSpPr>
        <p:spPr/>
        <p:txBody>
          <a:bodyPr/>
          <a:lstStyle/>
          <a:p>
            <a:pPr algn="l"/>
            <a:r>
              <a:rPr lang="nl-NL" noProof="1"/>
              <a:t>Leven lang ontwikkelen en basisvaardigheden</a:t>
            </a:r>
          </a:p>
        </p:txBody>
      </p:sp>
      <p:sp>
        <p:nvSpPr>
          <p:cNvPr id="10" name="Tijdelijke aanduiding voor dianummer 9"/>
          <p:cNvSpPr>
            <a:spLocks noGrp="1"/>
          </p:cNvSpPr>
          <p:nvPr>
            <p:ph type="sldNum" sz="quarter" idx="12"/>
          </p:nvPr>
        </p:nvSpPr>
        <p:spPr/>
        <p:txBody>
          <a:bodyPr/>
          <a:lstStyle/>
          <a:p>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62825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inhoud 2"/>
          <p:cNvSpPr>
            <a:spLocks noGrp="1"/>
          </p:cNvSpPr>
          <p:nvPr>
            <p:ph idx="1"/>
          </p:nvPr>
        </p:nvSpPr>
        <p:spPr>
          <a:xfrm>
            <a:off x="571500" y="2045495"/>
            <a:ext cx="9000000" cy="3848100"/>
          </a:xfrm>
        </p:spPr>
        <p:txBody>
          <a:bodyPr/>
          <a:lstStyle>
            <a:lvl1pPr>
              <a:lnSpc>
                <a:spcPct val="110000"/>
              </a:lnSpc>
              <a:defRPr sz="2400"/>
            </a:lvl1pPr>
            <a:lvl2pPr>
              <a:lnSpc>
                <a:spcPct val="110000"/>
              </a:lnSpc>
              <a:defRPr sz="2400"/>
            </a:lvl2pPr>
            <a:lvl3pPr>
              <a:lnSpc>
                <a:spcPct val="110000"/>
              </a:lnSpc>
              <a:defRPr sz="2400"/>
            </a:lvl3pPr>
            <a:lvl4pPr>
              <a:lnSpc>
                <a:spcPct val="110000"/>
              </a:lnSpc>
              <a:defRPr sz="2400"/>
            </a:lvl4pPr>
            <a:lvl5pPr>
              <a:lnSpc>
                <a:spcPct val="110000"/>
              </a:lnSpc>
              <a:defRPr sz="24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p:cNvSpPr>
            <a:spLocks noGrp="1"/>
          </p:cNvSpPr>
          <p:nvPr>
            <p:ph type="ftr" sz="quarter" idx="11"/>
          </p:nvPr>
        </p:nvSpPr>
        <p:spPr/>
        <p:txBody>
          <a:bodyPr/>
          <a:lstStyle/>
          <a:p>
            <a:r>
              <a:rPr lang="nl-NL"/>
              <a:t>Vrouwen van Nu-Bakkeveen</a:t>
            </a:r>
          </a:p>
        </p:txBody>
      </p:sp>
      <p:sp>
        <p:nvSpPr>
          <p:cNvPr id="6" name="Tijdelijke aanduiding voor dianummer 5"/>
          <p:cNvSpPr>
            <a:spLocks noGrp="1"/>
          </p:cNvSpPr>
          <p:nvPr>
            <p:ph type="sldNum" sz="quarter" idx="12"/>
          </p:nvPr>
        </p:nvSpPr>
        <p:spPr/>
        <p:txBody>
          <a:bodyPr/>
          <a:lstStyle/>
          <a:p>
            <a:fld id="{9AA2FC48-BCFE-4310-BE43-51E56148A879}" type="slidenum">
              <a:rPr lang="nl-NL" smtClean="0"/>
              <a:t>‹nr.›</a:t>
            </a:fld>
            <a:endParaRPr lang="nl-NL"/>
          </a:p>
        </p:txBody>
      </p:sp>
      <p:sp>
        <p:nvSpPr>
          <p:cNvPr id="7" name="Tekstvak 6"/>
          <p:cNvSpPr txBox="1"/>
          <p:nvPr userDrawn="1"/>
        </p:nvSpPr>
        <p:spPr>
          <a:xfrm>
            <a:off x="-1864948" y="2070101"/>
            <a:ext cx="1800000" cy="3343274"/>
          </a:xfrm>
          <a:prstGeom prst="rect">
            <a:avLst/>
          </a:prstGeom>
          <a:solidFill>
            <a:schemeClr val="accent3"/>
          </a:solidFill>
        </p:spPr>
        <p:txBody>
          <a:bodyPr wrap="square" rtlCol="0">
            <a:noAutofit/>
          </a:bodyPr>
          <a:lstStyle/>
          <a:p>
            <a:r>
              <a:rPr lang="nl-NL" sz="1000" noProof="0">
                <a:solidFill>
                  <a:schemeClr val="tx1"/>
                </a:solidFill>
              </a:rPr>
              <a:t>Tekst opmaken door lijstniveau te verlagen of te verhogen.</a:t>
            </a:r>
          </a:p>
          <a:p>
            <a:endParaRPr lang="nl-NL" sz="1000" noProof="0">
              <a:solidFill>
                <a:schemeClr val="tx1"/>
              </a:solidFill>
            </a:endParaRPr>
          </a:p>
          <a:p>
            <a:r>
              <a:rPr lang="nl-NL" sz="1000" noProof="0">
                <a:solidFill>
                  <a:schemeClr val="tx1"/>
                </a:solidFill>
              </a:rPr>
              <a:t>Plaats de cursor in de tekst en gebruik deze 2 knoppen</a:t>
            </a:r>
            <a:r>
              <a:rPr lang="nl-NL" sz="1000" baseline="0" noProof="0">
                <a:solidFill>
                  <a:schemeClr val="tx1"/>
                </a:solidFill>
              </a:rPr>
              <a:t> </a:t>
            </a:r>
            <a:r>
              <a:rPr lang="nl-NL" sz="1000" noProof="0">
                <a:solidFill>
                  <a:schemeClr val="tx1"/>
                </a:solidFill>
              </a:rPr>
              <a:t>(@ tab Start/Home - </a:t>
            </a:r>
            <a:r>
              <a:rPr lang="nl-NL" sz="1000" noProof="0" err="1">
                <a:solidFill>
                  <a:schemeClr val="tx1"/>
                </a:solidFill>
              </a:rPr>
              <a:t>grp</a:t>
            </a:r>
            <a:r>
              <a:rPr lang="nl-NL" sz="1000" noProof="0">
                <a:solidFill>
                  <a:schemeClr val="tx1"/>
                </a:solidFill>
              </a:rPr>
              <a:t> Alinea/</a:t>
            </a:r>
            <a:r>
              <a:rPr lang="nl-NL" sz="1000" noProof="0" err="1">
                <a:solidFill>
                  <a:schemeClr val="tx1"/>
                </a:solidFill>
              </a:rPr>
              <a:t>Paragraph</a:t>
            </a:r>
            <a:r>
              <a:rPr lang="nl-NL" sz="1000" noProof="0">
                <a:solidFill>
                  <a:schemeClr val="tx1"/>
                </a:solidFill>
              </a:rPr>
              <a:t>)</a:t>
            </a: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r>
              <a:rPr lang="nl-NL" sz="1000" noProof="0">
                <a:solidFill>
                  <a:schemeClr val="tx1"/>
                </a:solidFill>
              </a:rPr>
              <a:t>1 = tekst</a:t>
            </a:r>
          </a:p>
          <a:p>
            <a:r>
              <a:rPr lang="nl-NL" sz="1000" noProof="0">
                <a:solidFill>
                  <a:schemeClr val="tx1"/>
                </a:solidFill>
              </a:rPr>
              <a:t>2 = </a:t>
            </a:r>
            <a:r>
              <a:rPr lang="nl-NL" sz="1000" b="0" noProof="0">
                <a:solidFill>
                  <a:schemeClr val="tx2"/>
                </a:solidFill>
              </a:rPr>
              <a:t>oker tekst</a:t>
            </a:r>
          </a:p>
          <a:p>
            <a:r>
              <a:rPr lang="nl-NL" sz="1000" noProof="0">
                <a:solidFill>
                  <a:schemeClr val="tx1"/>
                </a:solidFill>
              </a:rPr>
              <a:t>3 = </a:t>
            </a:r>
            <a:r>
              <a:rPr lang="nl-NL" sz="1000" noProof="0">
                <a:solidFill>
                  <a:schemeClr val="tx1"/>
                </a:solidFill>
                <a:sym typeface="Symbol" panose="05050102010706020507" pitchFamily="18" charset="2"/>
              </a:rPr>
              <a:t></a:t>
            </a:r>
            <a:r>
              <a:rPr lang="nl-NL" sz="1000" noProof="0">
                <a:solidFill>
                  <a:schemeClr val="tx1"/>
                </a:solidFill>
              </a:rPr>
              <a:t> </a:t>
            </a:r>
            <a:r>
              <a:rPr lang="nl-NL" sz="1000" b="0" baseline="0" noProof="0">
                <a:solidFill>
                  <a:schemeClr val="tx1"/>
                </a:solidFill>
              </a:rPr>
              <a:t>tekst</a:t>
            </a:r>
            <a:endParaRPr lang="nl-NL" sz="1000" b="0" noProof="0">
              <a:solidFill>
                <a:schemeClr val="tx1"/>
              </a:solidFill>
            </a:endParaRPr>
          </a:p>
          <a:p>
            <a:r>
              <a:rPr lang="nl-NL" sz="1000" noProof="0">
                <a:solidFill>
                  <a:schemeClr val="tx1"/>
                </a:solidFill>
              </a:rPr>
              <a:t>4 =    </a:t>
            </a:r>
            <a:r>
              <a:rPr lang="nl-NL" sz="1000" noProof="0">
                <a:solidFill>
                  <a:schemeClr val="tx1"/>
                </a:solidFill>
                <a:sym typeface="Symbol" panose="05050102010706020507" pitchFamily="18" charset="2"/>
              </a:rPr>
              <a:t></a:t>
            </a:r>
            <a:r>
              <a:rPr lang="nl-NL" sz="1000" b="1" noProof="0">
                <a:solidFill>
                  <a:schemeClr val="tx1"/>
                </a:solidFill>
              </a:rPr>
              <a:t> </a:t>
            </a:r>
            <a:r>
              <a:rPr lang="nl-NL" sz="1000" b="0" noProof="0">
                <a:solidFill>
                  <a:schemeClr val="tx1"/>
                </a:solidFill>
              </a:rPr>
              <a:t>tekst</a:t>
            </a:r>
          </a:p>
          <a:p>
            <a:r>
              <a:rPr lang="nl-NL" sz="1000" noProof="0">
                <a:solidFill>
                  <a:schemeClr val="tx1"/>
                </a:solidFill>
              </a:rPr>
              <a:t>5 =       </a:t>
            </a:r>
            <a:r>
              <a:rPr lang="nl-NL" sz="1000" noProof="0">
                <a:solidFill>
                  <a:schemeClr val="tx1"/>
                </a:solidFill>
                <a:sym typeface="Symbol" panose="05050102010706020507" pitchFamily="18" charset="2"/>
              </a:rPr>
              <a:t> </a:t>
            </a:r>
            <a:r>
              <a:rPr lang="nl-NL" sz="1000" b="0" noProof="0">
                <a:solidFill>
                  <a:schemeClr val="tx1"/>
                </a:solidFill>
              </a:rPr>
              <a:t>tekst</a:t>
            </a:r>
            <a:endParaRPr lang="nl-NL" sz="1000" noProof="0">
              <a:solidFill>
                <a:schemeClr val="tx1"/>
              </a:solidFill>
            </a:endParaRPr>
          </a:p>
        </p:txBody>
      </p:sp>
      <p:pic>
        <p:nvPicPr>
          <p:cNvPr id="8" name="Afbeelding 7"/>
          <p:cNvPicPr>
            <a:picLocks noChangeAspect="1"/>
          </p:cNvPicPr>
          <p:nvPr userDrawn="1"/>
        </p:nvPicPr>
        <p:blipFill>
          <a:blip r:embed="rId2"/>
          <a:stretch>
            <a:fillRect/>
          </a:stretch>
        </p:blipFill>
        <p:spPr>
          <a:xfrm>
            <a:off x="-1772528" y="3465031"/>
            <a:ext cx="1285875" cy="914400"/>
          </a:xfrm>
          <a:prstGeom prst="rect">
            <a:avLst/>
          </a:prstGeom>
        </p:spPr>
      </p:pic>
    </p:spTree>
    <p:extLst>
      <p:ext uri="{BB962C8B-B14F-4D97-AF65-F5344CB8AC3E}">
        <p14:creationId xmlns:p14="http://schemas.microsoft.com/office/powerpoint/2010/main" val="324874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inhoud 2"/>
          <p:cNvSpPr>
            <a:spLocks noGrp="1"/>
          </p:cNvSpPr>
          <p:nvPr>
            <p:ph sz="half" idx="1"/>
          </p:nvPr>
        </p:nvSpPr>
        <p:spPr>
          <a:xfrm>
            <a:off x="571500" y="2048400"/>
            <a:ext cx="5346221" cy="38484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260282" y="2048400"/>
            <a:ext cx="5346000" cy="38484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voettekst 7"/>
          <p:cNvSpPr>
            <a:spLocks noGrp="1"/>
          </p:cNvSpPr>
          <p:nvPr>
            <p:ph type="ftr" sz="quarter" idx="10"/>
          </p:nvPr>
        </p:nvSpPr>
        <p:spPr/>
        <p:txBody>
          <a:bodyPr/>
          <a:lstStyle/>
          <a:p>
            <a:r>
              <a:rPr lang="nl-NL"/>
              <a:t>Vrouwen van Nu-Bakkeveen</a:t>
            </a:r>
          </a:p>
        </p:txBody>
      </p:sp>
      <p:sp>
        <p:nvSpPr>
          <p:cNvPr id="9" name="Tijdelijke aanduiding voor dianummer 8"/>
          <p:cNvSpPr>
            <a:spLocks noGrp="1"/>
          </p:cNvSpPr>
          <p:nvPr>
            <p:ph type="sldNum" sz="quarter" idx="11"/>
          </p:nvPr>
        </p:nvSpPr>
        <p:spPr/>
        <p:txBody>
          <a:bodyPr/>
          <a:lstStyle/>
          <a:p>
            <a:fld id="{9AA2FC48-BCFE-4310-BE43-51E56148A879}" type="slidenum">
              <a:rPr lang="nl-NL" smtClean="0"/>
              <a:pPr/>
              <a:t>‹nr.›</a:t>
            </a:fld>
            <a:endParaRPr lang="nl-NL"/>
          </a:p>
        </p:txBody>
      </p:sp>
      <p:sp>
        <p:nvSpPr>
          <p:cNvPr id="10" name="Tekstvak 9"/>
          <p:cNvSpPr txBox="1"/>
          <p:nvPr userDrawn="1"/>
        </p:nvSpPr>
        <p:spPr>
          <a:xfrm>
            <a:off x="-1864948" y="2070101"/>
            <a:ext cx="1800000" cy="3343274"/>
          </a:xfrm>
          <a:prstGeom prst="rect">
            <a:avLst/>
          </a:prstGeom>
          <a:solidFill>
            <a:schemeClr val="accent3"/>
          </a:solidFill>
        </p:spPr>
        <p:txBody>
          <a:bodyPr wrap="square" rtlCol="0">
            <a:noAutofit/>
          </a:bodyPr>
          <a:lstStyle/>
          <a:p>
            <a:r>
              <a:rPr lang="nl-NL" sz="1000" noProof="0">
                <a:solidFill>
                  <a:schemeClr val="tx1"/>
                </a:solidFill>
              </a:rPr>
              <a:t>Tekst opmaken door lijstniveau te verlagen of te verhogen.</a:t>
            </a:r>
          </a:p>
          <a:p>
            <a:endParaRPr lang="nl-NL" sz="1000" noProof="0">
              <a:solidFill>
                <a:schemeClr val="tx1"/>
              </a:solidFill>
            </a:endParaRPr>
          </a:p>
          <a:p>
            <a:r>
              <a:rPr lang="nl-NL" sz="1000" noProof="0">
                <a:solidFill>
                  <a:schemeClr val="tx1"/>
                </a:solidFill>
              </a:rPr>
              <a:t>Plaats de cursor in de tekst en gebruik deze 2 knoppen</a:t>
            </a:r>
            <a:r>
              <a:rPr lang="nl-NL" sz="1000" baseline="0" noProof="0">
                <a:solidFill>
                  <a:schemeClr val="tx1"/>
                </a:solidFill>
              </a:rPr>
              <a:t> </a:t>
            </a:r>
            <a:r>
              <a:rPr lang="nl-NL" sz="1000" noProof="0">
                <a:solidFill>
                  <a:schemeClr val="tx1"/>
                </a:solidFill>
              </a:rPr>
              <a:t>(@ tab Start/Home - </a:t>
            </a:r>
            <a:r>
              <a:rPr lang="nl-NL" sz="1000" noProof="0" err="1">
                <a:solidFill>
                  <a:schemeClr val="tx1"/>
                </a:solidFill>
              </a:rPr>
              <a:t>grp</a:t>
            </a:r>
            <a:r>
              <a:rPr lang="nl-NL" sz="1000" noProof="0">
                <a:solidFill>
                  <a:schemeClr val="tx1"/>
                </a:solidFill>
              </a:rPr>
              <a:t> Alinea/</a:t>
            </a:r>
            <a:r>
              <a:rPr lang="nl-NL" sz="1000" noProof="0" err="1">
                <a:solidFill>
                  <a:schemeClr val="tx1"/>
                </a:solidFill>
              </a:rPr>
              <a:t>Paragraph</a:t>
            </a:r>
            <a:r>
              <a:rPr lang="nl-NL" sz="1000" noProof="0">
                <a:solidFill>
                  <a:schemeClr val="tx1"/>
                </a:solidFill>
              </a:rPr>
              <a:t>)</a:t>
            </a: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endParaRPr lang="nl-NL" sz="1000" noProof="0">
              <a:solidFill>
                <a:schemeClr val="tx1"/>
              </a:solidFill>
            </a:endParaRPr>
          </a:p>
          <a:p>
            <a:r>
              <a:rPr lang="nl-NL" sz="1000" noProof="0">
                <a:solidFill>
                  <a:schemeClr val="tx1"/>
                </a:solidFill>
              </a:rPr>
              <a:t>1 = tekst</a:t>
            </a:r>
          </a:p>
          <a:p>
            <a:r>
              <a:rPr lang="nl-NL" sz="1000" noProof="0">
                <a:solidFill>
                  <a:schemeClr val="tx1"/>
                </a:solidFill>
              </a:rPr>
              <a:t>2 = </a:t>
            </a:r>
            <a:r>
              <a:rPr lang="nl-NL" sz="1000" b="0" noProof="0">
                <a:solidFill>
                  <a:schemeClr val="tx2"/>
                </a:solidFill>
              </a:rPr>
              <a:t>oker tekst</a:t>
            </a:r>
          </a:p>
          <a:p>
            <a:r>
              <a:rPr lang="nl-NL" sz="1000" noProof="0">
                <a:solidFill>
                  <a:schemeClr val="tx1"/>
                </a:solidFill>
              </a:rPr>
              <a:t>3 = </a:t>
            </a:r>
            <a:r>
              <a:rPr lang="nl-NL" sz="1000" noProof="0">
                <a:solidFill>
                  <a:schemeClr val="tx1"/>
                </a:solidFill>
                <a:sym typeface="Symbol" panose="05050102010706020507" pitchFamily="18" charset="2"/>
              </a:rPr>
              <a:t></a:t>
            </a:r>
            <a:r>
              <a:rPr lang="nl-NL" sz="1000" noProof="0">
                <a:solidFill>
                  <a:schemeClr val="tx1"/>
                </a:solidFill>
              </a:rPr>
              <a:t> </a:t>
            </a:r>
            <a:r>
              <a:rPr lang="nl-NL" sz="1000" b="0" baseline="0" noProof="0">
                <a:solidFill>
                  <a:schemeClr val="tx1"/>
                </a:solidFill>
              </a:rPr>
              <a:t>tekst</a:t>
            </a:r>
            <a:endParaRPr lang="nl-NL" sz="1000" b="0" noProof="0">
              <a:solidFill>
                <a:schemeClr val="tx1"/>
              </a:solidFill>
            </a:endParaRPr>
          </a:p>
          <a:p>
            <a:r>
              <a:rPr lang="nl-NL" sz="1000" noProof="0">
                <a:solidFill>
                  <a:schemeClr val="tx1"/>
                </a:solidFill>
              </a:rPr>
              <a:t>4 =    </a:t>
            </a:r>
            <a:r>
              <a:rPr lang="nl-NL" sz="1000" noProof="0">
                <a:solidFill>
                  <a:schemeClr val="tx1"/>
                </a:solidFill>
                <a:sym typeface="Symbol" panose="05050102010706020507" pitchFamily="18" charset="2"/>
              </a:rPr>
              <a:t></a:t>
            </a:r>
            <a:r>
              <a:rPr lang="nl-NL" sz="1000" b="1" noProof="0">
                <a:solidFill>
                  <a:schemeClr val="tx1"/>
                </a:solidFill>
              </a:rPr>
              <a:t> </a:t>
            </a:r>
            <a:r>
              <a:rPr lang="nl-NL" sz="1000" b="0" noProof="0">
                <a:solidFill>
                  <a:schemeClr val="tx1"/>
                </a:solidFill>
              </a:rPr>
              <a:t>tekst</a:t>
            </a:r>
          </a:p>
          <a:p>
            <a:r>
              <a:rPr lang="nl-NL" sz="1000" noProof="0">
                <a:solidFill>
                  <a:schemeClr val="tx1"/>
                </a:solidFill>
              </a:rPr>
              <a:t>5 =       </a:t>
            </a:r>
            <a:r>
              <a:rPr lang="nl-NL" sz="1000" noProof="0">
                <a:solidFill>
                  <a:schemeClr val="tx1"/>
                </a:solidFill>
                <a:sym typeface="Symbol" panose="05050102010706020507" pitchFamily="18" charset="2"/>
              </a:rPr>
              <a:t> </a:t>
            </a:r>
            <a:r>
              <a:rPr lang="nl-NL" sz="1000" b="0" noProof="0">
                <a:solidFill>
                  <a:schemeClr val="tx1"/>
                </a:solidFill>
              </a:rPr>
              <a:t>tekst</a:t>
            </a:r>
            <a:endParaRPr lang="nl-NL" sz="1000" noProof="0">
              <a:solidFill>
                <a:schemeClr val="tx1"/>
              </a:solidFill>
            </a:endParaRPr>
          </a:p>
        </p:txBody>
      </p:sp>
      <p:pic>
        <p:nvPicPr>
          <p:cNvPr id="11" name="Afbeelding 10"/>
          <p:cNvPicPr>
            <a:picLocks noChangeAspect="1"/>
          </p:cNvPicPr>
          <p:nvPr userDrawn="1"/>
        </p:nvPicPr>
        <p:blipFill>
          <a:blip r:embed="rId2"/>
          <a:stretch>
            <a:fillRect/>
          </a:stretch>
        </p:blipFill>
        <p:spPr>
          <a:xfrm>
            <a:off x="-1772528" y="3465031"/>
            <a:ext cx="1285875" cy="914400"/>
          </a:xfrm>
          <a:prstGeom prst="rect">
            <a:avLst/>
          </a:prstGeom>
        </p:spPr>
      </p:pic>
    </p:spTree>
    <p:extLst>
      <p:ext uri="{BB962C8B-B14F-4D97-AF65-F5344CB8AC3E}">
        <p14:creationId xmlns:p14="http://schemas.microsoft.com/office/powerpoint/2010/main" val="98656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6" name="Tijdelijke aanduiding voor voettekst 5"/>
          <p:cNvSpPr>
            <a:spLocks noGrp="1"/>
          </p:cNvSpPr>
          <p:nvPr>
            <p:ph type="ftr" sz="quarter" idx="10"/>
          </p:nvPr>
        </p:nvSpPr>
        <p:spPr/>
        <p:txBody>
          <a:bodyPr/>
          <a:lstStyle/>
          <a:p>
            <a:r>
              <a:rPr lang="nl-NL"/>
              <a:t>Vrouwen van Nu-Bakkeveen</a:t>
            </a:r>
          </a:p>
        </p:txBody>
      </p:sp>
      <p:sp>
        <p:nvSpPr>
          <p:cNvPr id="7" name="Tijdelijke aanduiding voor dianummer 6"/>
          <p:cNvSpPr>
            <a:spLocks noGrp="1"/>
          </p:cNvSpPr>
          <p:nvPr>
            <p:ph type="sldNum" sz="quarter" idx="11"/>
          </p:nvPr>
        </p:nvSpPr>
        <p:spPr/>
        <p:txBody>
          <a:bodyPr/>
          <a:lstStyle/>
          <a:p>
            <a:fld id="{9AA2FC48-BCFE-4310-BE43-51E56148A879}" type="slidenum">
              <a:rPr lang="nl-NL" smtClean="0"/>
              <a:pPr/>
              <a:t>‹nr.›</a:t>
            </a:fld>
            <a:endParaRPr lang="nl-NL"/>
          </a:p>
        </p:txBody>
      </p:sp>
    </p:spTree>
    <p:extLst>
      <p:ext uri="{BB962C8B-B14F-4D97-AF65-F5344CB8AC3E}">
        <p14:creationId xmlns:p14="http://schemas.microsoft.com/office/powerpoint/2010/main" val="1574477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r>
              <a:rPr lang="nl-NL"/>
              <a:t>Vrouwen van Nu-Bakkeveen</a:t>
            </a:r>
          </a:p>
        </p:txBody>
      </p:sp>
      <p:sp>
        <p:nvSpPr>
          <p:cNvPr id="4" name="Tijdelijke aanduiding voor dianummer 3"/>
          <p:cNvSpPr>
            <a:spLocks noGrp="1"/>
          </p:cNvSpPr>
          <p:nvPr>
            <p:ph type="sldNum" sz="quarter" idx="12"/>
          </p:nvPr>
        </p:nvSpPr>
        <p:spPr/>
        <p:txBody>
          <a:bodyPr/>
          <a:lstStyle/>
          <a:p>
            <a:fld id="{9AA2FC48-BCFE-4310-BE43-51E56148A879}" type="slidenum">
              <a:rPr lang="nl-NL" smtClean="0"/>
              <a:t>‹nr.›</a:t>
            </a:fld>
            <a:endParaRPr lang="nl-NL"/>
          </a:p>
        </p:txBody>
      </p:sp>
    </p:spTree>
    <p:extLst>
      <p:ext uri="{BB962C8B-B14F-4D97-AF65-F5344CB8AC3E}">
        <p14:creationId xmlns:p14="http://schemas.microsoft.com/office/powerpoint/2010/main" val="1022090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dia">
    <p:bg>
      <p:bgPr>
        <a:solidFill>
          <a:schemeClr val="tx2"/>
        </a:solidFill>
        <a:effectLst/>
      </p:bgPr>
    </p:bg>
    <p:spTree>
      <p:nvGrpSpPr>
        <p:cNvPr id="1" name=""/>
        <p:cNvGrpSpPr/>
        <p:nvPr/>
      </p:nvGrpSpPr>
      <p:grpSpPr>
        <a:xfrm>
          <a:off x="0" y="0"/>
          <a:ext cx="0" cy="0"/>
          <a:chOff x="0" y="0"/>
          <a:chExt cx="0" cy="0"/>
        </a:xfrm>
      </p:grpSpPr>
      <p:sp>
        <p:nvSpPr>
          <p:cNvPr id="3" name="Ondertitel 2"/>
          <p:cNvSpPr>
            <a:spLocks noGrp="1" noSelect="1"/>
          </p:cNvSpPr>
          <p:nvPr>
            <p:ph type="subTitle" idx="1" hasCustomPrompt="1"/>
          </p:nvPr>
        </p:nvSpPr>
        <p:spPr>
          <a:xfrm>
            <a:off x="604800" y="3276000"/>
            <a:ext cx="10926000" cy="1227600"/>
          </a:xfrm>
        </p:spPr>
        <p:txBody>
          <a:bodyPr/>
          <a:lstStyle>
            <a:lvl1pPr marL="0" indent="0" algn="l">
              <a:buNone/>
              <a:defRPr sz="7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sp>
        <p:nvSpPr>
          <p:cNvPr id="2" name="Titel 1"/>
          <p:cNvSpPr>
            <a:spLocks noGrp="1" noSelect="1"/>
          </p:cNvSpPr>
          <p:nvPr>
            <p:ph type="ctrTitle" hasCustomPrompt="1"/>
          </p:nvPr>
        </p:nvSpPr>
        <p:spPr>
          <a:xfrm>
            <a:off x="604800" y="820800"/>
            <a:ext cx="10926000" cy="2671200"/>
          </a:xfrm>
        </p:spPr>
        <p:txBody>
          <a:bodyPr anchor="b"/>
          <a:lstStyle>
            <a:lvl1pPr algn="l">
              <a:lnSpc>
                <a:spcPct val="96000"/>
              </a:lnSpc>
              <a:defRPr sz="10400"/>
            </a:lvl1pPr>
          </a:lstStyle>
          <a:p>
            <a:r>
              <a:rPr lang="nl-NL"/>
              <a:t>[Titel]</a:t>
            </a:r>
          </a:p>
        </p:txBody>
      </p:sp>
      <p:sp>
        <p:nvSpPr>
          <p:cNvPr id="5" name="Tijdelijke aanduiding voor tekst 4"/>
          <p:cNvSpPr>
            <a:spLocks noGrp="1" noSelect="1"/>
          </p:cNvSpPr>
          <p:nvPr>
            <p:ph type="body" sz="quarter" idx="10" hasCustomPrompt="1"/>
          </p:nvPr>
        </p:nvSpPr>
        <p:spPr>
          <a:xfrm>
            <a:off x="604800" y="5356800"/>
            <a:ext cx="5688000" cy="936000"/>
          </a:xfrm>
        </p:spPr>
        <p:txBody>
          <a:bodyPr/>
          <a:lstStyle>
            <a:lvl1pPr marL="0" indent="0">
              <a:lnSpc>
                <a:spcPct val="90000"/>
              </a:lnSpc>
              <a:buFont typeface="Arial" panose="020B0604020202020204" pitchFamily="34" charset="0"/>
              <a:buNone/>
              <a:defRPr sz="2400"/>
            </a:lvl1pPr>
            <a:lvl2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2pPr>
            <a:lvl3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3pPr>
            <a:lvl4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4pPr>
            <a:lvl5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5pPr>
            <a:lvl6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6pPr>
            <a:lvl7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7pPr>
            <a:lvl8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8pPr>
            <a:lvl9pPr marL="0" marR="0" indent="0" algn="l" fontAlgn="auto">
              <a:lnSpc>
                <a:spcPct val="90000"/>
              </a:lnSpc>
              <a:spcBef>
                <a:spcPts val="0"/>
              </a:spcBef>
              <a:spcAft>
                <a:spcPts val="0"/>
              </a:spcAft>
              <a:buFontTx/>
              <a:buNone/>
              <a:defRPr kumimoji="0" sz="2400" b="0" i="0" u="none" baseline="0">
                <a:solidFill>
                  <a:schemeClr val="tx1">
                    <a:lumMod val="100000"/>
                  </a:schemeClr>
                </a:solidFill>
                <a:latin typeface="Arial" panose="020B0604020202020204" pitchFamily="34" charset="0"/>
              </a:defRPr>
            </a:lvl9pPr>
          </a:lstStyle>
          <a:p>
            <a:pPr lvl="0"/>
            <a:r>
              <a:rPr lang="nl-NL"/>
              <a:t>[Auteur</a:t>
            </a:r>
            <a:br>
              <a:rPr lang="nl-NL"/>
            </a:br>
            <a:r>
              <a:rPr lang="nl-NL"/>
              <a:t>dag maand jaar]</a:t>
            </a:r>
          </a:p>
        </p:txBody>
      </p:sp>
      <p:grpSp>
        <p:nvGrpSpPr>
          <p:cNvPr id="47" name="Groep 46"/>
          <p:cNvGrpSpPr>
            <a:grpSpLocks noSelect="1"/>
          </p:cNvGrpSpPr>
          <p:nvPr userDrawn="1"/>
        </p:nvGrpSpPr>
        <p:grpSpPr>
          <a:xfrm>
            <a:off x="9488488" y="5407026"/>
            <a:ext cx="1841500" cy="776287"/>
            <a:chOff x="9488488" y="5407026"/>
            <a:chExt cx="1841500" cy="776287"/>
          </a:xfrm>
        </p:grpSpPr>
        <p:sp>
          <p:nvSpPr>
            <p:cNvPr id="16" name="Freeform 5"/>
            <p:cNvSpPr>
              <a:spLocks noSelect="1"/>
            </p:cNvSpPr>
            <p:nvPr userDrawn="1"/>
          </p:nvSpPr>
          <p:spPr bwMode="auto">
            <a:xfrm>
              <a:off x="10236200" y="5407026"/>
              <a:ext cx="141288" cy="190500"/>
            </a:xfrm>
            <a:custGeom>
              <a:avLst/>
              <a:gdLst>
                <a:gd name="T0" fmla="*/ 69 w 449"/>
                <a:gd name="T1" fmla="*/ 470 h 596"/>
                <a:gd name="T2" fmla="*/ 109 w 449"/>
                <a:gd name="T3" fmla="*/ 517 h 596"/>
                <a:gd name="T4" fmla="*/ 169 w 449"/>
                <a:gd name="T5" fmla="*/ 542 h 596"/>
                <a:gd name="T6" fmla="*/ 243 w 449"/>
                <a:gd name="T7" fmla="*/ 550 h 596"/>
                <a:gd name="T8" fmla="*/ 291 w 449"/>
                <a:gd name="T9" fmla="*/ 544 h 596"/>
                <a:gd name="T10" fmla="*/ 341 w 449"/>
                <a:gd name="T11" fmla="*/ 523 h 596"/>
                <a:gd name="T12" fmla="*/ 379 w 449"/>
                <a:gd name="T13" fmla="*/ 487 h 596"/>
                <a:gd name="T14" fmla="*/ 394 w 449"/>
                <a:gd name="T15" fmla="*/ 434 h 596"/>
                <a:gd name="T16" fmla="*/ 383 w 449"/>
                <a:gd name="T17" fmla="*/ 392 h 596"/>
                <a:gd name="T18" fmla="*/ 355 w 449"/>
                <a:gd name="T19" fmla="*/ 363 h 596"/>
                <a:gd name="T20" fmla="*/ 317 w 449"/>
                <a:gd name="T21" fmla="*/ 343 h 596"/>
                <a:gd name="T22" fmla="*/ 276 w 449"/>
                <a:gd name="T23" fmla="*/ 330 h 596"/>
                <a:gd name="T24" fmla="*/ 149 w 449"/>
                <a:gd name="T25" fmla="*/ 299 h 596"/>
                <a:gd name="T26" fmla="*/ 100 w 449"/>
                <a:gd name="T27" fmla="*/ 283 h 596"/>
                <a:gd name="T28" fmla="*/ 59 w 449"/>
                <a:gd name="T29" fmla="*/ 258 h 596"/>
                <a:gd name="T30" fmla="*/ 31 w 449"/>
                <a:gd name="T31" fmla="*/ 218 h 596"/>
                <a:gd name="T32" fmla="*/ 20 w 449"/>
                <a:gd name="T33" fmla="*/ 161 h 596"/>
                <a:gd name="T34" fmla="*/ 28 w 449"/>
                <a:gd name="T35" fmla="*/ 112 h 596"/>
                <a:gd name="T36" fmla="*/ 58 w 449"/>
                <a:gd name="T37" fmla="*/ 60 h 596"/>
                <a:gd name="T38" fmla="*/ 118 w 449"/>
                <a:gd name="T39" fmla="*/ 17 h 596"/>
                <a:gd name="T40" fmla="*/ 217 w 449"/>
                <a:gd name="T41" fmla="*/ 0 h 596"/>
                <a:gd name="T42" fmla="*/ 298 w 449"/>
                <a:gd name="T43" fmla="*/ 11 h 596"/>
                <a:gd name="T44" fmla="*/ 365 w 449"/>
                <a:gd name="T45" fmla="*/ 45 h 596"/>
                <a:gd name="T46" fmla="*/ 411 w 449"/>
                <a:gd name="T47" fmla="*/ 101 h 596"/>
                <a:gd name="T48" fmla="*/ 428 w 449"/>
                <a:gd name="T49" fmla="*/ 178 h 596"/>
                <a:gd name="T50" fmla="*/ 374 w 449"/>
                <a:gd name="T51" fmla="*/ 178 h 596"/>
                <a:gd name="T52" fmla="*/ 359 w 449"/>
                <a:gd name="T53" fmla="*/ 121 h 596"/>
                <a:gd name="T54" fmla="*/ 325 w 449"/>
                <a:gd name="T55" fmla="*/ 80 h 596"/>
                <a:gd name="T56" fmla="*/ 276 w 449"/>
                <a:gd name="T57" fmla="*/ 55 h 596"/>
                <a:gd name="T58" fmla="*/ 218 w 449"/>
                <a:gd name="T59" fmla="*/ 47 h 596"/>
                <a:gd name="T60" fmla="*/ 164 w 449"/>
                <a:gd name="T61" fmla="*/ 53 h 596"/>
                <a:gd name="T62" fmla="*/ 118 w 449"/>
                <a:gd name="T63" fmla="*/ 72 h 596"/>
                <a:gd name="T64" fmla="*/ 86 w 449"/>
                <a:gd name="T65" fmla="*/ 107 h 596"/>
                <a:gd name="T66" fmla="*/ 74 w 449"/>
                <a:gd name="T67" fmla="*/ 161 h 596"/>
                <a:gd name="T68" fmla="*/ 81 w 449"/>
                <a:gd name="T69" fmla="*/ 195 h 596"/>
                <a:gd name="T70" fmla="*/ 100 w 449"/>
                <a:gd name="T71" fmla="*/ 221 h 596"/>
                <a:gd name="T72" fmla="*/ 127 w 449"/>
                <a:gd name="T73" fmla="*/ 237 h 596"/>
                <a:gd name="T74" fmla="*/ 161 w 449"/>
                <a:gd name="T75" fmla="*/ 248 h 596"/>
                <a:gd name="T76" fmla="*/ 300 w 449"/>
                <a:gd name="T77" fmla="*/ 282 h 596"/>
                <a:gd name="T78" fmla="*/ 358 w 449"/>
                <a:gd name="T79" fmla="*/ 302 h 596"/>
                <a:gd name="T80" fmla="*/ 405 w 449"/>
                <a:gd name="T81" fmla="*/ 331 h 596"/>
                <a:gd name="T82" fmla="*/ 437 w 449"/>
                <a:gd name="T83" fmla="*/ 373 h 596"/>
                <a:gd name="T84" fmla="*/ 449 w 449"/>
                <a:gd name="T85" fmla="*/ 433 h 596"/>
                <a:gd name="T86" fmla="*/ 447 w 449"/>
                <a:gd name="T87" fmla="*/ 459 h 596"/>
                <a:gd name="T88" fmla="*/ 437 w 449"/>
                <a:gd name="T89" fmla="*/ 493 h 596"/>
                <a:gd name="T90" fmla="*/ 415 w 449"/>
                <a:gd name="T91" fmla="*/ 529 h 596"/>
                <a:gd name="T92" fmla="*/ 377 w 449"/>
                <a:gd name="T93" fmla="*/ 563 h 596"/>
                <a:gd name="T94" fmla="*/ 316 w 449"/>
                <a:gd name="T95" fmla="*/ 587 h 596"/>
                <a:gd name="T96" fmla="*/ 230 w 449"/>
                <a:gd name="T97" fmla="*/ 596 h 596"/>
                <a:gd name="T98" fmla="*/ 136 w 449"/>
                <a:gd name="T99" fmla="*/ 584 h 596"/>
                <a:gd name="T100" fmla="*/ 62 w 449"/>
                <a:gd name="T101" fmla="*/ 549 h 596"/>
                <a:gd name="T102" fmla="*/ 15 w 449"/>
                <a:gd name="T103" fmla="*/ 487 h 596"/>
                <a:gd name="T104" fmla="*/ 1 w 449"/>
                <a:gd name="T105" fmla="*/ 396 h 596"/>
                <a:gd name="T106" fmla="*/ 56 w 449"/>
                <a:gd name="T107" fmla="*/ 396 h 596"/>
                <a:gd name="T108" fmla="*/ 69 w 449"/>
                <a:gd name="T109" fmla="*/ 47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49" h="596">
                  <a:moveTo>
                    <a:pt x="69" y="470"/>
                  </a:moveTo>
                  <a:cubicBezTo>
                    <a:pt x="79" y="490"/>
                    <a:pt x="92" y="505"/>
                    <a:pt x="109" y="517"/>
                  </a:cubicBezTo>
                  <a:cubicBezTo>
                    <a:pt x="126" y="529"/>
                    <a:pt x="146" y="537"/>
                    <a:pt x="169" y="542"/>
                  </a:cubicBezTo>
                  <a:cubicBezTo>
                    <a:pt x="192" y="548"/>
                    <a:pt x="216" y="550"/>
                    <a:pt x="243" y="550"/>
                  </a:cubicBezTo>
                  <a:cubicBezTo>
                    <a:pt x="257" y="550"/>
                    <a:pt x="274" y="548"/>
                    <a:pt x="291" y="544"/>
                  </a:cubicBezTo>
                  <a:cubicBezTo>
                    <a:pt x="309" y="539"/>
                    <a:pt x="325" y="533"/>
                    <a:pt x="341" y="523"/>
                  </a:cubicBezTo>
                  <a:cubicBezTo>
                    <a:pt x="356" y="514"/>
                    <a:pt x="369" y="502"/>
                    <a:pt x="379" y="487"/>
                  </a:cubicBezTo>
                  <a:cubicBezTo>
                    <a:pt x="389" y="473"/>
                    <a:pt x="394" y="455"/>
                    <a:pt x="394" y="434"/>
                  </a:cubicBezTo>
                  <a:cubicBezTo>
                    <a:pt x="394" y="418"/>
                    <a:pt x="390" y="404"/>
                    <a:pt x="383" y="392"/>
                  </a:cubicBezTo>
                  <a:cubicBezTo>
                    <a:pt x="376" y="380"/>
                    <a:pt x="367" y="371"/>
                    <a:pt x="355" y="363"/>
                  </a:cubicBezTo>
                  <a:cubicBezTo>
                    <a:pt x="344" y="355"/>
                    <a:pt x="331" y="348"/>
                    <a:pt x="317" y="343"/>
                  </a:cubicBezTo>
                  <a:cubicBezTo>
                    <a:pt x="303" y="338"/>
                    <a:pt x="290" y="334"/>
                    <a:pt x="276" y="330"/>
                  </a:cubicBezTo>
                  <a:cubicBezTo>
                    <a:pt x="149" y="299"/>
                    <a:pt x="149" y="299"/>
                    <a:pt x="149" y="299"/>
                  </a:cubicBezTo>
                  <a:cubicBezTo>
                    <a:pt x="132" y="295"/>
                    <a:pt x="116" y="290"/>
                    <a:pt x="100" y="283"/>
                  </a:cubicBezTo>
                  <a:cubicBezTo>
                    <a:pt x="84" y="277"/>
                    <a:pt x="71" y="268"/>
                    <a:pt x="59" y="258"/>
                  </a:cubicBezTo>
                  <a:cubicBezTo>
                    <a:pt x="47" y="247"/>
                    <a:pt x="38" y="234"/>
                    <a:pt x="31" y="218"/>
                  </a:cubicBezTo>
                  <a:cubicBezTo>
                    <a:pt x="23" y="203"/>
                    <a:pt x="20" y="184"/>
                    <a:pt x="20" y="161"/>
                  </a:cubicBezTo>
                  <a:cubicBezTo>
                    <a:pt x="20" y="147"/>
                    <a:pt x="22" y="131"/>
                    <a:pt x="28" y="112"/>
                  </a:cubicBezTo>
                  <a:cubicBezTo>
                    <a:pt x="33" y="94"/>
                    <a:pt x="43" y="76"/>
                    <a:pt x="58" y="60"/>
                  </a:cubicBezTo>
                  <a:cubicBezTo>
                    <a:pt x="72" y="43"/>
                    <a:pt x="93" y="29"/>
                    <a:pt x="118" y="17"/>
                  </a:cubicBezTo>
                  <a:cubicBezTo>
                    <a:pt x="144" y="6"/>
                    <a:pt x="177" y="0"/>
                    <a:pt x="217" y="0"/>
                  </a:cubicBezTo>
                  <a:cubicBezTo>
                    <a:pt x="245" y="0"/>
                    <a:pt x="272" y="4"/>
                    <a:pt x="298" y="11"/>
                  </a:cubicBezTo>
                  <a:cubicBezTo>
                    <a:pt x="323" y="19"/>
                    <a:pt x="346" y="30"/>
                    <a:pt x="365" y="45"/>
                  </a:cubicBezTo>
                  <a:cubicBezTo>
                    <a:pt x="384" y="60"/>
                    <a:pt x="400" y="79"/>
                    <a:pt x="411" y="101"/>
                  </a:cubicBezTo>
                  <a:cubicBezTo>
                    <a:pt x="423" y="123"/>
                    <a:pt x="428" y="149"/>
                    <a:pt x="428" y="178"/>
                  </a:cubicBezTo>
                  <a:cubicBezTo>
                    <a:pt x="374" y="178"/>
                    <a:pt x="374" y="178"/>
                    <a:pt x="374" y="178"/>
                  </a:cubicBezTo>
                  <a:cubicBezTo>
                    <a:pt x="373" y="156"/>
                    <a:pt x="368" y="137"/>
                    <a:pt x="359" y="121"/>
                  </a:cubicBezTo>
                  <a:cubicBezTo>
                    <a:pt x="350" y="105"/>
                    <a:pt x="339" y="91"/>
                    <a:pt x="325" y="80"/>
                  </a:cubicBezTo>
                  <a:cubicBezTo>
                    <a:pt x="310" y="69"/>
                    <a:pt x="294" y="61"/>
                    <a:pt x="276" y="55"/>
                  </a:cubicBezTo>
                  <a:cubicBezTo>
                    <a:pt x="257" y="50"/>
                    <a:pt x="238" y="47"/>
                    <a:pt x="218" y="47"/>
                  </a:cubicBezTo>
                  <a:cubicBezTo>
                    <a:pt x="199" y="47"/>
                    <a:pt x="181" y="49"/>
                    <a:pt x="164" y="53"/>
                  </a:cubicBezTo>
                  <a:cubicBezTo>
                    <a:pt x="146" y="57"/>
                    <a:pt x="131" y="63"/>
                    <a:pt x="118" y="72"/>
                  </a:cubicBezTo>
                  <a:cubicBezTo>
                    <a:pt x="105" y="81"/>
                    <a:pt x="94" y="92"/>
                    <a:pt x="86" y="107"/>
                  </a:cubicBezTo>
                  <a:cubicBezTo>
                    <a:pt x="78" y="121"/>
                    <a:pt x="74" y="139"/>
                    <a:pt x="74" y="161"/>
                  </a:cubicBezTo>
                  <a:cubicBezTo>
                    <a:pt x="74" y="174"/>
                    <a:pt x="76" y="186"/>
                    <a:pt x="81" y="195"/>
                  </a:cubicBezTo>
                  <a:cubicBezTo>
                    <a:pt x="86" y="205"/>
                    <a:pt x="92" y="214"/>
                    <a:pt x="100" y="221"/>
                  </a:cubicBezTo>
                  <a:cubicBezTo>
                    <a:pt x="108" y="228"/>
                    <a:pt x="117" y="233"/>
                    <a:pt x="127" y="237"/>
                  </a:cubicBezTo>
                  <a:cubicBezTo>
                    <a:pt x="138" y="242"/>
                    <a:pt x="149" y="245"/>
                    <a:pt x="161" y="248"/>
                  </a:cubicBezTo>
                  <a:cubicBezTo>
                    <a:pt x="300" y="282"/>
                    <a:pt x="300" y="282"/>
                    <a:pt x="300" y="282"/>
                  </a:cubicBezTo>
                  <a:cubicBezTo>
                    <a:pt x="321" y="288"/>
                    <a:pt x="340" y="294"/>
                    <a:pt x="358" y="302"/>
                  </a:cubicBezTo>
                  <a:cubicBezTo>
                    <a:pt x="375" y="310"/>
                    <a:pt x="391" y="319"/>
                    <a:pt x="405" y="331"/>
                  </a:cubicBezTo>
                  <a:cubicBezTo>
                    <a:pt x="418" y="342"/>
                    <a:pt x="429" y="356"/>
                    <a:pt x="437" y="373"/>
                  </a:cubicBezTo>
                  <a:cubicBezTo>
                    <a:pt x="445" y="390"/>
                    <a:pt x="449" y="410"/>
                    <a:pt x="449" y="433"/>
                  </a:cubicBezTo>
                  <a:cubicBezTo>
                    <a:pt x="449" y="439"/>
                    <a:pt x="448" y="448"/>
                    <a:pt x="447" y="459"/>
                  </a:cubicBezTo>
                  <a:cubicBezTo>
                    <a:pt x="445" y="469"/>
                    <a:pt x="442" y="481"/>
                    <a:pt x="437" y="493"/>
                  </a:cubicBezTo>
                  <a:cubicBezTo>
                    <a:pt x="432" y="505"/>
                    <a:pt x="425" y="517"/>
                    <a:pt x="415" y="529"/>
                  </a:cubicBezTo>
                  <a:cubicBezTo>
                    <a:pt x="406" y="542"/>
                    <a:pt x="393" y="553"/>
                    <a:pt x="377" y="563"/>
                  </a:cubicBezTo>
                  <a:cubicBezTo>
                    <a:pt x="360" y="572"/>
                    <a:pt x="340" y="580"/>
                    <a:pt x="316" y="587"/>
                  </a:cubicBezTo>
                  <a:cubicBezTo>
                    <a:pt x="292" y="593"/>
                    <a:pt x="263" y="596"/>
                    <a:pt x="230" y="596"/>
                  </a:cubicBezTo>
                  <a:cubicBezTo>
                    <a:pt x="196" y="596"/>
                    <a:pt x="165" y="592"/>
                    <a:pt x="136" y="584"/>
                  </a:cubicBezTo>
                  <a:cubicBezTo>
                    <a:pt x="107" y="576"/>
                    <a:pt x="82" y="565"/>
                    <a:pt x="62" y="549"/>
                  </a:cubicBezTo>
                  <a:cubicBezTo>
                    <a:pt x="42" y="532"/>
                    <a:pt x="26" y="512"/>
                    <a:pt x="15" y="487"/>
                  </a:cubicBezTo>
                  <a:cubicBezTo>
                    <a:pt x="4" y="462"/>
                    <a:pt x="0" y="431"/>
                    <a:pt x="1" y="396"/>
                  </a:cubicBezTo>
                  <a:cubicBezTo>
                    <a:pt x="56" y="396"/>
                    <a:pt x="56" y="396"/>
                    <a:pt x="56" y="396"/>
                  </a:cubicBezTo>
                  <a:cubicBezTo>
                    <a:pt x="55" y="426"/>
                    <a:pt x="60" y="450"/>
                    <a:pt x="69" y="470"/>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7" name="Freeform 6"/>
            <p:cNvSpPr>
              <a:spLocks noSelect="1"/>
            </p:cNvSpPr>
            <p:nvPr userDrawn="1"/>
          </p:nvSpPr>
          <p:spPr bwMode="auto">
            <a:xfrm>
              <a:off x="10391775" y="5422901"/>
              <a:ext cx="65088" cy="171450"/>
            </a:xfrm>
            <a:custGeom>
              <a:avLst/>
              <a:gdLst>
                <a:gd name="T0" fmla="*/ 207 w 207"/>
                <a:gd name="T1" fmla="*/ 124 h 542"/>
                <a:gd name="T2" fmla="*/ 207 w 207"/>
                <a:gd name="T3" fmla="*/ 166 h 542"/>
                <a:gd name="T4" fmla="*/ 123 w 207"/>
                <a:gd name="T5" fmla="*/ 166 h 542"/>
                <a:gd name="T6" fmla="*/ 123 w 207"/>
                <a:gd name="T7" fmla="*/ 445 h 542"/>
                <a:gd name="T8" fmla="*/ 130 w 207"/>
                <a:gd name="T9" fmla="*/ 484 h 542"/>
                <a:gd name="T10" fmla="*/ 164 w 207"/>
                <a:gd name="T11" fmla="*/ 500 h 542"/>
                <a:gd name="T12" fmla="*/ 207 w 207"/>
                <a:gd name="T13" fmla="*/ 497 h 542"/>
                <a:gd name="T14" fmla="*/ 207 w 207"/>
                <a:gd name="T15" fmla="*/ 540 h 542"/>
                <a:gd name="T16" fmla="*/ 185 w 207"/>
                <a:gd name="T17" fmla="*/ 541 h 542"/>
                <a:gd name="T18" fmla="*/ 162 w 207"/>
                <a:gd name="T19" fmla="*/ 542 h 542"/>
                <a:gd name="T20" fmla="*/ 92 w 207"/>
                <a:gd name="T21" fmla="*/ 522 h 542"/>
                <a:gd name="T22" fmla="*/ 72 w 207"/>
                <a:gd name="T23" fmla="*/ 449 h 542"/>
                <a:gd name="T24" fmla="*/ 72 w 207"/>
                <a:gd name="T25" fmla="*/ 166 h 542"/>
                <a:gd name="T26" fmla="*/ 0 w 207"/>
                <a:gd name="T27" fmla="*/ 166 h 542"/>
                <a:gd name="T28" fmla="*/ 0 w 207"/>
                <a:gd name="T29" fmla="*/ 124 h 542"/>
                <a:gd name="T30" fmla="*/ 72 w 207"/>
                <a:gd name="T31" fmla="*/ 124 h 542"/>
                <a:gd name="T32" fmla="*/ 72 w 207"/>
                <a:gd name="T33" fmla="*/ 0 h 542"/>
                <a:gd name="T34" fmla="*/ 123 w 207"/>
                <a:gd name="T35" fmla="*/ 0 h 542"/>
                <a:gd name="T36" fmla="*/ 123 w 207"/>
                <a:gd name="T37" fmla="*/ 124 h 542"/>
                <a:gd name="T38" fmla="*/ 207 w 207"/>
                <a:gd name="T39" fmla="*/ 124 h 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7" h="542">
                  <a:moveTo>
                    <a:pt x="207" y="124"/>
                  </a:moveTo>
                  <a:cubicBezTo>
                    <a:pt x="207" y="166"/>
                    <a:pt x="207" y="166"/>
                    <a:pt x="207" y="166"/>
                  </a:cubicBezTo>
                  <a:cubicBezTo>
                    <a:pt x="123" y="166"/>
                    <a:pt x="123" y="166"/>
                    <a:pt x="123" y="166"/>
                  </a:cubicBezTo>
                  <a:cubicBezTo>
                    <a:pt x="123" y="445"/>
                    <a:pt x="123" y="445"/>
                    <a:pt x="123" y="445"/>
                  </a:cubicBezTo>
                  <a:cubicBezTo>
                    <a:pt x="123" y="462"/>
                    <a:pt x="125" y="475"/>
                    <a:pt x="130" y="484"/>
                  </a:cubicBezTo>
                  <a:cubicBezTo>
                    <a:pt x="134" y="494"/>
                    <a:pt x="146" y="499"/>
                    <a:pt x="164" y="500"/>
                  </a:cubicBezTo>
                  <a:cubicBezTo>
                    <a:pt x="178" y="500"/>
                    <a:pt x="193" y="499"/>
                    <a:pt x="207" y="497"/>
                  </a:cubicBezTo>
                  <a:cubicBezTo>
                    <a:pt x="207" y="540"/>
                    <a:pt x="207" y="540"/>
                    <a:pt x="207" y="540"/>
                  </a:cubicBezTo>
                  <a:cubicBezTo>
                    <a:pt x="200" y="540"/>
                    <a:pt x="192" y="540"/>
                    <a:pt x="185" y="541"/>
                  </a:cubicBezTo>
                  <a:cubicBezTo>
                    <a:pt x="177" y="541"/>
                    <a:pt x="170" y="542"/>
                    <a:pt x="162" y="542"/>
                  </a:cubicBezTo>
                  <a:cubicBezTo>
                    <a:pt x="129" y="542"/>
                    <a:pt x="105" y="535"/>
                    <a:pt x="92" y="522"/>
                  </a:cubicBezTo>
                  <a:cubicBezTo>
                    <a:pt x="78" y="509"/>
                    <a:pt x="72" y="485"/>
                    <a:pt x="72" y="449"/>
                  </a:cubicBezTo>
                  <a:cubicBezTo>
                    <a:pt x="72" y="166"/>
                    <a:pt x="72" y="166"/>
                    <a:pt x="72" y="166"/>
                  </a:cubicBezTo>
                  <a:cubicBezTo>
                    <a:pt x="0" y="166"/>
                    <a:pt x="0" y="166"/>
                    <a:pt x="0" y="166"/>
                  </a:cubicBezTo>
                  <a:cubicBezTo>
                    <a:pt x="0" y="124"/>
                    <a:pt x="0" y="124"/>
                    <a:pt x="0" y="124"/>
                  </a:cubicBezTo>
                  <a:cubicBezTo>
                    <a:pt x="72" y="124"/>
                    <a:pt x="72" y="124"/>
                    <a:pt x="72" y="124"/>
                  </a:cubicBezTo>
                  <a:cubicBezTo>
                    <a:pt x="72" y="0"/>
                    <a:pt x="72" y="0"/>
                    <a:pt x="72" y="0"/>
                  </a:cubicBezTo>
                  <a:cubicBezTo>
                    <a:pt x="123" y="0"/>
                    <a:pt x="123" y="0"/>
                    <a:pt x="123" y="0"/>
                  </a:cubicBezTo>
                  <a:cubicBezTo>
                    <a:pt x="123" y="124"/>
                    <a:pt x="123" y="124"/>
                    <a:pt x="123" y="124"/>
                  </a:cubicBezTo>
                  <a:lnTo>
                    <a:pt x="207" y="1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8" name="Freeform 7"/>
            <p:cNvSpPr>
              <a:spLocks noSelect="1"/>
            </p:cNvSpPr>
            <p:nvPr userDrawn="1"/>
          </p:nvSpPr>
          <p:spPr bwMode="auto">
            <a:xfrm>
              <a:off x="10480675" y="5411788"/>
              <a:ext cx="15875" cy="180975"/>
            </a:xfrm>
            <a:custGeom>
              <a:avLst/>
              <a:gdLst>
                <a:gd name="T0" fmla="*/ 10 w 10"/>
                <a:gd name="T1" fmla="*/ 16 h 114"/>
                <a:gd name="T2" fmla="*/ 0 w 10"/>
                <a:gd name="T3" fmla="*/ 16 h 114"/>
                <a:gd name="T4" fmla="*/ 0 w 10"/>
                <a:gd name="T5" fmla="*/ 0 h 114"/>
                <a:gd name="T6" fmla="*/ 10 w 10"/>
                <a:gd name="T7" fmla="*/ 0 h 114"/>
                <a:gd name="T8" fmla="*/ 10 w 10"/>
                <a:gd name="T9" fmla="*/ 16 h 114"/>
                <a:gd name="T10" fmla="*/ 10 w 10"/>
                <a:gd name="T11" fmla="*/ 114 h 114"/>
                <a:gd name="T12" fmla="*/ 0 w 10"/>
                <a:gd name="T13" fmla="*/ 114 h 114"/>
                <a:gd name="T14" fmla="*/ 0 w 10"/>
                <a:gd name="T15" fmla="*/ 32 h 114"/>
                <a:gd name="T16" fmla="*/ 10 w 10"/>
                <a:gd name="T17" fmla="*/ 32 h 114"/>
                <a:gd name="T18" fmla="*/ 10 w 10"/>
                <a:gd name="T1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14">
                  <a:moveTo>
                    <a:pt x="10" y="16"/>
                  </a:moveTo>
                  <a:lnTo>
                    <a:pt x="0" y="16"/>
                  </a:lnTo>
                  <a:lnTo>
                    <a:pt x="0" y="0"/>
                  </a:lnTo>
                  <a:lnTo>
                    <a:pt x="10" y="0"/>
                  </a:lnTo>
                  <a:lnTo>
                    <a:pt x="10" y="16"/>
                  </a:lnTo>
                  <a:close/>
                  <a:moveTo>
                    <a:pt x="10" y="114"/>
                  </a:moveTo>
                  <a:lnTo>
                    <a:pt x="0" y="114"/>
                  </a:lnTo>
                  <a:lnTo>
                    <a:pt x="0" y="32"/>
                  </a:lnTo>
                  <a:lnTo>
                    <a:pt x="10" y="32"/>
                  </a:lnTo>
                  <a:lnTo>
                    <a:pt x="10"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Freeform 8"/>
            <p:cNvSpPr>
              <a:spLocks noSelect="1"/>
            </p:cNvSpPr>
            <p:nvPr userDrawn="1"/>
          </p:nvSpPr>
          <p:spPr bwMode="auto">
            <a:xfrm>
              <a:off x="10523538" y="5457826"/>
              <a:ext cx="117475" cy="139700"/>
            </a:xfrm>
            <a:custGeom>
              <a:avLst/>
              <a:gdLst>
                <a:gd name="T0" fmla="*/ 274 w 366"/>
                <a:gd name="T1" fmla="*/ 69 h 437"/>
                <a:gd name="T2" fmla="*/ 196 w 366"/>
                <a:gd name="T3" fmla="*/ 42 h 437"/>
                <a:gd name="T4" fmla="*/ 132 w 366"/>
                <a:gd name="T5" fmla="*/ 58 h 437"/>
                <a:gd name="T6" fmla="*/ 87 w 366"/>
                <a:gd name="T7" fmla="*/ 98 h 437"/>
                <a:gd name="T8" fmla="*/ 60 w 366"/>
                <a:gd name="T9" fmla="*/ 154 h 437"/>
                <a:gd name="T10" fmla="*/ 50 w 366"/>
                <a:gd name="T11" fmla="*/ 219 h 437"/>
                <a:gd name="T12" fmla="*/ 60 w 366"/>
                <a:gd name="T13" fmla="*/ 283 h 437"/>
                <a:gd name="T14" fmla="*/ 87 w 366"/>
                <a:gd name="T15" fmla="*/ 340 h 437"/>
                <a:gd name="T16" fmla="*/ 132 w 366"/>
                <a:gd name="T17" fmla="*/ 380 h 437"/>
                <a:gd name="T18" fmla="*/ 196 w 366"/>
                <a:gd name="T19" fmla="*/ 395 h 437"/>
                <a:gd name="T20" fmla="*/ 240 w 366"/>
                <a:gd name="T21" fmla="*/ 386 h 437"/>
                <a:gd name="T22" fmla="*/ 277 w 366"/>
                <a:gd name="T23" fmla="*/ 362 h 437"/>
                <a:gd name="T24" fmla="*/ 303 w 366"/>
                <a:gd name="T25" fmla="*/ 325 h 437"/>
                <a:gd name="T26" fmla="*/ 316 w 366"/>
                <a:gd name="T27" fmla="*/ 277 h 437"/>
                <a:gd name="T28" fmla="*/ 366 w 366"/>
                <a:gd name="T29" fmla="*/ 277 h 437"/>
                <a:gd name="T30" fmla="*/ 311 w 366"/>
                <a:gd name="T31" fmla="*/ 395 h 437"/>
                <a:gd name="T32" fmla="*/ 196 w 366"/>
                <a:gd name="T33" fmla="*/ 437 h 437"/>
                <a:gd name="T34" fmla="*/ 112 w 366"/>
                <a:gd name="T35" fmla="*/ 420 h 437"/>
                <a:gd name="T36" fmla="*/ 50 w 366"/>
                <a:gd name="T37" fmla="*/ 373 h 437"/>
                <a:gd name="T38" fmla="*/ 13 w 366"/>
                <a:gd name="T39" fmla="*/ 303 h 437"/>
                <a:gd name="T40" fmla="*/ 0 w 366"/>
                <a:gd name="T41" fmla="*/ 219 h 437"/>
                <a:gd name="T42" fmla="*/ 13 w 366"/>
                <a:gd name="T43" fmla="*/ 134 h 437"/>
                <a:gd name="T44" fmla="*/ 50 w 366"/>
                <a:gd name="T45" fmla="*/ 65 h 437"/>
                <a:gd name="T46" fmla="*/ 112 w 366"/>
                <a:gd name="T47" fmla="*/ 18 h 437"/>
                <a:gd name="T48" fmla="*/ 196 w 366"/>
                <a:gd name="T49" fmla="*/ 0 h 437"/>
                <a:gd name="T50" fmla="*/ 308 w 366"/>
                <a:gd name="T51" fmla="*/ 35 h 437"/>
                <a:gd name="T52" fmla="*/ 363 w 366"/>
                <a:gd name="T53" fmla="*/ 142 h 437"/>
                <a:gd name="T54" fmla="*/ 313 w 366"/>
                <a:gd name="T55" fmla="*/ 142 h 437"/>
                <a:gd name="T56" fmla="*/ 274 w 366"/>
                <a:gd name="T57" fmla="*/ 69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 h="437">
                  <a:moveTo>
                    <a:pt x="274" y="69"/>
                  </a:moveTo>
                  <a:cubicBezTo>
                    <a:pt x="255" y="51"/>
                    <a:pt x="229" y="42"/>
                    <a:pt x="196" y="42"/>
                  </a:cubicBezTo>
                  <a:cubicBezTo>
                    <a:pt x="172" y="42"/>
                    <a:pt x="150" y="48"/>
                    <a:pt x="132" y="58"/>
                  </a:cubicBezTo>
                  <a:cubicBezTo>
                    <a:pt x="114" y="68"/>
                    <a:pt x="99" y="81"/>
                    <a:pt x="87" y="98"/>
                  </a:cubicBezTo>
                  <a:cubicBezTo>
                    <a:pt x="75" y="114"/>
                    <a:pt x="66" y="133"/>
                    <a:pt x="60" y="154"/>
                  </a:cubicBezTo>
                  <a:cubicBezTo>
                    <a:pt x="54" y="175"/>
                    <a:pt x="50" y="197"/>
                    <a:pt x="50" y="219"/>
                  </a:cubicBezTo>
                  <a:cubicBezTo>
                    <a:pt x="50" y="241"/>
                    <a:pt x="54" y="262"/>
                    <a:pt x="60" y="283"/>
                  </a:cubicBezTo>
                  <a:cubicBezTo>
                    <a:pt x="66" y="304"/>
                    <a:pt x="75" y="323"/>
                    <a:pt x="87" y="340"/>
                  </a:cubicBezTo>
                  <a:cubicBezTo>
                    <a:pt x="99" y="356"/>
                    <a:pt x="114" y="370"/>
                    <a:pt x="132" y="380"/>
                  </a:cubicBezTo>
                  <a:cubicBezTo>
                    <a:pt x="150" y="390"/>
                    <a:pt x="172" y="395"/>
                    <a:pt x="196" y="395"/>
                  </a:cubicBezTo>
                  <a:cubicBezTo>
                    <a:pt x="211" y="395"/>
                    <a:pt x="226" y="392"/>
                    <a:pt x="240" y="386"/>
                  </a:cubicBezTo>
                  <a:cubicBezTo>
                    <a:pt x="254" y="380"/>
                    <a:pt x="266" y="372"/>
                    <a:pt x="277" y="362"/>
                  </a:cubicBezTo>
                  <a:cubicBezTo>
                    <a:pt x="287" y="351"/>
                    <a:pt x="296" y="339"/>
                    <a:pt x="303" y="325"/>
                  </a:cubicBezTo>
                  <a:cubicBezTo>
                    <a:pt x="310" y="310"/>
                    <a:pt x="314" y="294"/>
                    <a:pt x="316" y="277"/>
                  </a:cubicBezTo>
                  <a:cubicBezTo>
                    <a:pt x="366" y="277"/>
                    <a:pt x="366" y="277"/>
                    <a:pt x="366" y="277"/>
                  </a:cubicBezTo>
                  <a:cubicBezTo>
                    <a:pt x="359" y="328"/>
                    <a:pt x="341" y="367"/>
                    <a:pt x="311" y="395"/>
                  </a:cubicBezTo>
                  <a:cubicBezTo>
                    <a:pt x="281" y="423"/>
                    <a:pt x="243" y="437"/>
                    <a:pt x="196" y="437"/>
                  </a:cubicBezTo>
                  <a:cubicBezTo>
                    <a:pt x="164" y="437"/>
                    <a:pt x="136" y="431"/>
                    <a:pt x="112" y="420"/>
                  </a:cubicBezTo>
                  <a:cubicBezTo>
                    <a:pt x="87" y="408"/>
                    <a:pt x="67" y="392"/>
                    <a:pt x="50" y="373"/>
                  </a:cubicBezTo>
                  <a:cubicBezTo>
                    <a:pt x="34" y="353"/>
                    <a:pt x="21" y="330"/>
                    <a:pt x="13" y="303"/>
                  </a:cubicBezTo>
                  <a:cubicBezTo>
                    <a:pt x="4" y="277"/>
                    <a:pt x="0" y="249"/>
                    <a:pt x="0" y="219"/>
                  </a:cubicBezTo>
                  <a:cubicBezTo>
                    <a:pt x="0" y="189"/>
                    <a:pt x="4" y="161"/>
                    <a:pt x="13" y="134"/>
                  </a:cubicBezTo>
                  <a:cubicBezTo>
                    <a:pt x="21" y="108"/>
                    <a:pt x="34" y="85"/>
                    <a:pt x="50" y="65"/>
                  </a:cubicBezTo>
                  <a:cubicBezTo>
                    <a:pt x="67" y="45"/>
                    <a:pt x="87" y="29"/>
                    <a:pt x="112" y="18"/>
                  </a:cubicBezTo>
                  <a:cubicBezTo>
                    <a:pt x="136" y="6"/>
                    <a:pt x="164" y="0"/>
                    <a:pt x="196" y="0"/>
                  </a:cubicBezTo>
                  <a:cubicBezTo>
                    <a:pt x="240" y="0"/>
                    <a:pt x="277" y="12"/>
                    <a:pt x="308" y="35"/>
                  </a:cubicBezTo>
                  <a:cubicBezTo>
                    <a:pt x="339" y="59"/>
                    <a:pt x="357" y="94"/>
                    <a:pt x="363" y="142"/>
                  </a:cubicBezTo>
                  <a:cubicBezTo>
                    <a:pt x="313" y="142"/>
                    <a:pt x="313" y="142"/>
                    <a:pt x="313" y="142"/>
                  </a:cubicBezTo>
                  <a:cubicBezTo>
                    <a:pt x="306" y="111"/>
                    <a:pt x="293" y="86"/>
                    <a:pt x="274" y="69"/>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0" name="Freeform 9"/>
            <p:cNvSpPr>
              <a:spLocks noSelect="1"/>
            </p:cNvSpPr>
            <p:nvPr userDrawn="1"/>
          </p:nvSpPr>
          <p:spPr bwMode="auto">
            <a:xfrm>
              <a:off x="10666413" y="5411788"/>
              <a:ext cx="106363" cy="180975"/>
            </a:xfrm>
            <a:custGeom>
              <a:avLst/>
              <a:gdLst>
                <a:gd name="T0" fmla="*/ 51 w 336"/>
                <a:gd name="T1" fmla="*/ 0 h 573"/>
                <a:gd name="T2" fmla="*/ 51 w 336"/>
                <a:gd name="T3" fmla="*/ 230 h 573"/>
                <a:gd name="T4" fmla="*/ 52 w 336"/>
                <a:gd name="T5" fmla="*/ 230 h 573"/>
                <a:gd name="T6" fmla="*/ 104 w 336"/>
                <a:gd name="T7" fmla="*/ 170 h 573"/>
                <a:gd name="T8" fmla="*/ 184 w 336"/>
                <a:gd name="T9" fmla="*/ 147 h 573"/>
                <a:gd name="T10" fmla="*/ 257 w 336"/>
                <a:gd name="T11" fmla="*/ 158 h 573"/>
                <a:gd name="T12" fmla="*/ 304 w 336"/>
                <a:gd name="T13" fmla="*/ 190 h 573"/>
                <a:gd name="T14" fmla="*/ 329 w 336"/>
                <a:gd name="T15" fmla="*/ 240 h 573"/>
                <a:gd name="T16" fmla="*/ 336 w 336"/>
                <a:gd name="T17" fmla="*/ 306 h 573"/>
                <a:gd name="T18" fmla="*/ 336 w 336"/>
                <a:gd name="T19" fmla="*/ 573 h 573"/>
                <a:gd name="T20" fmla="*/ 285 w 336"/>
                <a:gd name="T21" fmla="*/ 573 h 573"/>
                <a:gd name="T22" fmla="*/ 285 w 336"/>
                <a:gd name="T23" fmla="*/ 314 h 573"/>
                <a:gd name="T24" fmla="*/ 281 w 336"/>
                <a:gd name="T25" fmla="*/ 265 h 573"/>
                <a:gd name="T26" fmla="*/ 264 w 336"/>
                <a:gd name="T27" fmla="*/ 225 h 573"/>
                <a:gd name="T28" fmla="*/ 231 w 336"/>
                <a:gd name="T29" fmla="*/ 199 h 573"/>
                <a:gd name="T30" fmla="*/ 180 w 336"/>
                <a:gd name="T31" fmla="*/ 189 h 573"/>
                <a:gd name="T32" fmla="*/ 126 w 336"/>
                <a:gd name="T33" fmla="*/ 200 h 573"/>
                <a:gd name="T34" fmla="*/ 86 w 336"/>
                <a:gd name="T35" fmla="*/ 230 h 573"/>
                <a:gd name="T36" fmla="*/ 61 w 336"/>
                <a:gd name="T37" fmla="*/ 275 h 573"/>
                <a:gd name="T38" fmla="*/ 51 w 336"/>
                <a:gd name="T39" fmla="*/ 331 h 573"/>
                <a:gd name="T40" fmla="*/ 51 w 336"/>
                <a:gd name="T41" fmla="*/ 573 h 573"/>
                <a:gd name="T42" fmla="*/ 0 w 336"/>
                <a:gd name="T43" fmla="*/ 573 h 573"/>
                <a:gd name="T44" fmla="*/ 0 w 336"/>
                <a:gd name="T45" fmla="*/ 0 h 573"/>
                <a:gd name="T46" fmla="*/ 51 w 336"/>
                <a:gd name="T47" fmla="*/ 0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6" h="573">
                  <a:moveTo>
                    <a:pt x="51" y="0"/>
                  </a:moveTo>
                  <a:cubicBezTo>
                    <a:pt x="51" y="230"/>
                    <a:pt x="51" y="230"/>
                    <a:pt x="51" y="230"/>
                  </a:cubicBezTo>
                  <a:cubicBezTo>
                    <a:pt x="52" y="230"/>
                    <a:pt x="52" y="230"/>
                    <a:pt x="52" y="230"/>
                  </a:cubicBezTo>
                  <a:cubicBezTo>
                    <a:pt x="62" y="205"/>
                    <a:pt x="79" y="185"/>
                    <a:pt x="104" y="170"/>
                  </a:cubicBezTo>
                  <a:cubicBezTo>
                    <a:pt x="128" y="155"/>
                    <a:pt x="155" y="147"/>
                    <a:pt x="184" y="147"/>
                  </a:cubicBezTo>
                  <a:cubicBezTo>
                    <a:pt x="213" y="147"/>
                    <a:pt x="237" y="151"/>
                    <a:pt x="257" y="158"/>
                  </a:cubicBezTo>
                  <a:cubicBezTo>
                    <a:pt x="276" y="166"/>
                    <a:pt x="292" y="176"/>
                    <a:pt x="304" y="190"/>
                  </a:cubicBezTo>
                  <a:cubicBezTo>
                    <a:pt x="316" y="203"/>
                    <a:pt x="324" y="220"/>
                    <a:pt x="329" y="240"/>
                  </a:cubicBezTo>
                  <a:cubicBezTo>
                    <a:pt x="334" y="260"/>
                    <a:pt x="336" y="282"/>
                    <a:pt x="336" y="306"/>
                  </a:cubicBezTo>
                  <a:cubicBezTo>
                    <a:pt x="336" y="573"/>
                    <a:pt x="336" y="573"/>
                    <a:pt x="336" y="573"/>
                  </a:cubicBezTo>
                  <a:cubicBezTo>
                    <a:pt x="285" y="573"/>
                    <a:pt x="285" y="573"/>
                    <a:pt x="285" y="573"/>
                  </a:cubicBezTo>
                  <a:cubicBezTo>
                    <a:pt x="285" y="314"/>
                    <a:pt x="285" y="314"/>
                    <a:pt x="285" y="314"/>
                  </a:cubicBezTo>
                  <a:cubicBezTo>
                    <a:pt x="285" y="297"/>
                    <a:pt x="284" y="280"/>
                    <a:pt x="281" y="265"/>
                  </a:cubicBezTo>
                  <a:cubicBezTo>
                    <a:pt x="277" y="250"/>
                    <a:pt x="272" y="237"/>
                    <a:pt x="264" y="225"/>
                  </a:cubicBezTo>
                  <a:cubicBezTo>
                    <a:pt x="256" y="214"/>
                    <a:pt x="245" y="205"/>
                    <a:pt x="231" y="199"/>
                  </a:cubicBezTo>
                  <a:cubicBezTo>
                    <a:pt x="218" y="193"/>
                    <a:pt x="201" y="189"/>
                    <a:pt x="180" y="189"/>
                  </a:cubicBezTo>
                  <a:cubicBezTo>
                    <a:pt x="160" y="189"/>
                    <a:pt x="142" y="193"/>
                    <a:pt x="126" y="200"/>
                  </a:cubicBezTo>
                  <a:cubicBezTo>
                    <a:pt x="111" y="207"/>
                    <a:pt x="97" y="217"/>
                    <a:pt x="86" y="230"/>
                  </a:cubicBezTo>
                  <a:cubicBezTo>
                    <a:pt x="75" y="242"/>
                    <a:pt x="67" y="257"/>
                    <a:pt x="61" y="275"/>
                  </a:cubicBezTo>
                  <a:cubicBezTo>
                    <a:pt x="54" y="292"/>
                    <a:pt x="51" y="311"/>
                    <a:pt x="51" y="331"/>
                  </a:cubicBezTo>
                  <a:cubicBezTo>
                    <a:pt x="51" y="573"/>
                    <a:pt x="51" y="573"/>
                    <a:pt x="51" y="573"/>
                  </a:cubicBezTo>
                  <a:cubicBezTo>
                    <a:pt x="0" y="573"/>
                    <a:pt x="0" y="573"/>
                    <a:pt x="0" y="573"/>
                  </a:cubicBezTo>
                  <a:cubicBezTo>
                    <a:pt x="0" y="0"/>
                    <a:pt x="0" y="0"/>
                    <a:pt x="0" y="0"/>
                  </a:cubicBezTo>
                  <a:lnTo>
                    <a:pt x="5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1" name="Freeform 10"/>
            <p:cNvSpPr>
              <a:spLocks noSelect="1"/>
            </p:cNvSpPr>
            <p:nvPr userDrawn="1"/>
          </p:nvSpPr>
          <p:spPr bwMode="auto">
            <a:xfrm>
              <a:off x="10790238" y="5422901"/>
              <a:ext cx="65088" cy="171450"/>
            </a:xfrm>
            <a:custGeom>
              <a:avLst/>
              <a:gdLst>
                <a:gd name="T0" fmla="*/ 207 w 207"/>
                <a:gd name="T1" fmla="*/ 124 h 542"/>
                <a:gd name="T2" fmla="*/ 207 w 207"/>
                <a:gd name="T3" fmla="*/ 166 h 542"/>
                <a:gd name="T4" fmla="*/ 122 w 207"/>
                <a:gd name="T5" fmla="*/ 166 h 542"/>
                <a:gd name="T6" fmla="*/ 122 w 207"/>
                <a:gd name="T7" fmla="*/ 445 h 542"/>
                <a:gd name="T8" fmla="*/ 129 w 207"/>
                <a:gd name="T9" fmla="*/ 484 h 542"/>
                <a:gd name="T10" fmla="*/ 163 w 207"/>
                <a:gd name="T11" fmla="*/ 500 h 542"/>
                <a:gd name="T12" fmla="*/ 207 w 207"/>
                <a:gd name="T13" fmla="*/ 497 h 542"/>
                <a:gd name="T14" fmla="*/ 207 w 207"/>
                <a:gd name="T15" fmla="*/ 540 h 542"/>
                <a:gd name="T16" fmla="*/ 184 w 207"/>
                <a:gd name="T17" fmla="*/ 541 h 542"/>
                <a:gd name="T18" fmla="*/ 162 w 207"/>
                <a:gd name="T19" fmla="*/ 542 h 542"/>
                <a:gd name="T20" fmla="*/ 91 w 207"/>
                <a:gd name="T21" fmla="*/ 522 h 542"/>
                <a:gd name="T22" fmla="*/ 72 w 207"/>
                <a:gd name="T23" fmla="*/ 449 h 542"/>
                <a:gd name="T24" fmla="*/ 72 w 207"/>
                <a:gd name="T25" fmla="*/ 166 h 542"/>
                <a:gd name="T26" fmla="*/ 0 w 207"/>
                <a:gd name="T27" fmla="*/ 166 h 542"/>
                <a:gd name="T28" fmla="*/ 0 w 207"/>
                <a:gd name="T29" fmla="*/ 124 h 542"/>
                <a:gd name="T30" fmla="*/ 72 w 207"/>
                <a:gd name="T31" fmla="*/ 124 h 542"/>
                <a:gd name="T32" fmla="*/ 72 w 207"/>
                <a:gd name="T33" fmla="*/ 0 h 542"/>
                <a:gd name="T34" fmla="*/ 122 w 207"/>
                <a:gd name="T35" fmla="*/ 0 h 542"/>
                <a:gd name="T36" fmla="*/ 122 w 207"/>
                <a:gd name="T37" fmla="*/ 124 h 542"/>
                <a:gd name="T38" fmla="*/ 207 w 207"/>
                <a:gd name="T39" fmla="*/ 124 h 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7" h="542">
                  <a:moveTo>
                    <a:pt x="207" y="124"/>
                  </a:moveTo>
                  <a:cubicBezTo>
                    <a:pt x="207" y="166"/>
                    <a:pt x="207" y="166"/>
                    <a:pt x="207" y="166"/>
                  </a:cubicBezTo>
                  <a:cubicBezTo>
                    <a:pt x="122" y="166"/>
                    <a:pt x="122" y="166"/>
                    <a:pt x="122" y="166"/>
                  </a:cubicBezTo>
                  <a:cubicBezTo>
                    <a:pt x="122" y="445"/>
                    <a:pt x="122" y="445"/>
                    <a:pt x="122" y="445"/>
                  </a:cubicBezTo>
                  <a:cubicBezTo>
                    <a:pt x="122" y="462"/>
                    <a:pt x="125" y="475"/>
                    <a:pt x="129" y="484"/>
                  </a:cubicBezTo>
                  <a:cubicBezTo>
                    <a:pt x="134" y="494"/>
                    <a:pt x="145" y="499"/>
                    <a:pt x="163" y="500"/>
                  </a:cubicBezTo>
                  <a:cubicBezTo>
                    <a:pt x="178" y="500"/>
                    <a:pt x="192" y="499"/>
                    <a:pt x="207" y="497"/>
                  </a:cubicBezTo>
                  <a:cubicBezTo>
                    <a:pt x="207" y="540"/>
                    <a:pt x="207" y="540"/>
                    <a:pt x="207" y="540"/>
                  </a:cubicBezTo>
                  <a:cubicBezTo>
                    <a:pt x="199" y="540"/>
                    <a:pt x="192" y="540"/>
                    <a:pt x="184" y="541"/>
                  </a:cubicBezTo>
                  <a:cubicBezTo>
                    <a:pt x="177" y="541"/>
                    <a:pt x="169" y="542"/>
                    <a:pt x="162" y="542"/>
                  </a:cubicBezTo>
                  <a:cubicBezTo>
                    <a:pt x="128" y="542"/>
                    <a:pt x="105" y="535"/>
                    <a:pt x="91" y="522"/>
                  </a:cubicBezTo>
                  <a:cubicBezTo>
                    <a:pt x="78" y="509"/>
                    <a:pt x="71" y="485"/>
                    <a:pt x="72" y="449"/>
                  </a:cubicBezTo>
                  <a:cubicBezTo>
                    <a:pt x="72" y="166"/>
                    <a:pt x="72" y="166"/>
                    <a:pt x="72" y="166"/>
                  </a:cubicBezTo>
                  <a:cubicBezTo>
                    <a:pt x="0" y="166"/>
                    <a:pt x="0" y="166"/>
                    <a:pt x="0" y="166"/>
                  </a:cubicBezTo>
                  <a:cubicBezTo>
                    <a:pt x="0" y="124"/>
                    <a:pt x="0" y="124"/>
                    <a:pt x="0" y="124"/>
                  </a:cubicBezTo>
                  <a:cubicBezTo>
                    <a:pt x="72" y="124"/>
                    <a:pt x="72" y="124"/>
                    <a:pt x="72" y="124"/>
                  </a:cubicBezTo>
                  <a:cubicBezTo>
                    <a:pt x="72" y="0"/>
                    <a:pt x="72" y="0"/>
                    <a:pt x="72" y="0"/>
                  </a:cubicBezTo>
                  <a:cubicBezTo>
                    <a:pt x="122" y="0"/>
                    <a:pt x="122" y="0"/>
                    <a:pt x="122" y="0"/>
                  </a:cubicBezTo>
                  <a:cubicBezTo>
                    <a:pt x="122" y="124"/>
                    <a:pt x="122" y="124"/>
                    <a:pt x="122" y="124"/>
                  </a:cubicBezTo>
                  <a:lnTo>
                    <a:pt x="207" y="1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2" name="Freeform 11"/>
            <p:cNvSpPr>
              <a:spLocks noSelect="1"/>
            </p:cNvSpPr>
            <p:nvPr userDrawn="1"/>
          </p:nvSpPr>
          <p:spPr bwMode="auto">
            <a:xfrm>
              <a:off x="10879138" y="5411788"/>
              <a:ext cx="15875" cy="180975"/>
            </a:xfrm>
            <a:custGeom>
              <a:avLst/>
              <a:gdLst>
                <a:gd name="T0" fmla="*/ 10 w 10"/>
                <a:gd name="T1" fmla="*/ 16 h 114"/>
                <a:gd name="T2" fmla="*/ 0 w 10"/>
                <a:gd name="T3" fmla="*/ 16 h 114"/>
                <a:gd name="T4" fmla="*/ 0 w 10"/>
                <a:gd name="T5" fmla="*/ 0 h 114"/>
                <a:gd name="T6" fmla="*/ 10 w 10"/>
                <a:gd name="T7" fmla="*/ 0 h 114"/>
                <a:gd name="T8" fmla="*/ 10 w 10"/>
                <a:gd name="T9" fmla="*/ 16 h 114"/>
                <a:gd name="T10" fmla="*/ 10 w 10"/>
                <a:gd name="T11" fmla="*/ 114 h 114"/>
                <a:gd name="T12" fmla="*/ 0 w 10"/>
                <a:gd name="T13" fmla="*/ 114 h 114"/>
                <a:gd name="T14" fmla="*/ 0 w 10"/>
                <a:gd name="T15" fmla="*/ 32 h 114"/>
                <a:gd name="T16" fmla="*/ 10 w 10"/>
                <a:gd name="T17" fmla="*/ 32 h 114"/>
                <a:gd name="T18" fmla="*/ 10 w 10"/>
                <a:gd name="T1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14">
                  <a:moveTo>
                    <a:pt x="10" y="16"/>
                  </a:moveTo>
                  <a:lnTo>
                    <a:pt x="0" y="16"/>
                  </a:lnTo>
                  <a:lnTo>
                    <a:pt x="0" y="0"/>
                  </a:lnTo>
                  <a:lnTo>
                    <a:pt x="10" y="0"/>
                  </a:lnTo>
                  <a:lnTo>
                    <a:pt x="10" y="16"/>
                  </a:lnTo>
                  <a:close/>
                  <a:moveTo>
                    <a:pt x="10" y="114"/>
                  </a:moveTo>
                  <a:lnTo>
                    <a:pt x="0" y="114"/>
                  </a:lnTo>
                  <a:lnTo>
                    <a:pt x="0" y="32"/>
                  </a:lnTo>
                  <a:lnTo>
                    <a:pt x="10" y="32"/>
                  </a:lnTo>
                  <a:lnTo>
                    <a:pt x="10"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3" name="Freeform 12"/>
            <p:cNvSpPr>
              <a:spLocks noSelect="1"/>
            </p:cNvSpPr>
            <p:nvPr userDrawn="1"/>
          </p:nvSpPr>
          <p:spPr bwMode="auto">
            <a:xfrm>
              <a:off x="10926763" y="5457826"/>
              <a:ext cx="107950" cy="134938"/>
            </a:xfrm>
            <a:custGeom>
              <a:avLst/>
              <a:gdLst>
                <a:gd name="T0" fmla="*/ 51 w 336"/>
                <a:gd name="T1" fmla="*/ 12 h 426"/>
                <a:gd name="T2" fmla="*/ 51 w 336"/>
                <a:gd name="T3" fmla="*/ 83 h 426"/>
                <a:gd name="T4" fmla="*/ 52 w 336"/>
                <a:gd name="T5" fmla="*/ 83 h 426"/>
                <a:gd name="T6" fmla="*/ 104 w 336"/>
                <a:gd name="T7" fmla="*/ 23 h 426"/>
                <a:gd name="T8" fmla="*/ 185 w 336"/>
                <a:gd name="T9" fmla="*/ 0 h 426"/>
                <a:gd name="T10" fmla="*/ 257 w 336"/>
                <a:gd name="T11" fmla="*/ 11 h 426"/>
                <a:gd name="T12" fmla="*/ 304 w 336"/>
                <a:gd name="T13" fmla="*/ 43 h 426"/>
                <a:gd name="T14" fmla="*/ 329 w 336"/>
                <a:gd name="T15" fmla="*/ 93 h 426"/>
                <a:gd name="T16" fmla="*/ 336 w 336"/>
                <a:gd name="T17" fmla="*/ 159 h 426"/>
                <a:gd name="T18" fmla="*/ 336 w 336"/>
                <a:gd name="T19" fmla="*/ 426 h 426"/>
                <a:gd name="T20" fmla="*/ 286 w 336"/>
                <a:gd name="T21" fmla="*/ 426 h 426"/>
                <a:gd name="T22" fmla="*/ 286 w 336"/>
                <a:gd name="T23" fmla="*/ 167 h 426"/>
                <a:gd name="T24" fmla="*/ 281 w 336"/>
                <a:gd name="T25" fmla="*/ 118 h 426"/>
                <a:gd name="T26" fmla="*/ 264 w 336"/>
                <a:gd name="T27" fmla="*/ 79 h 426"/>
                <a:gd name="T28" fmla="*/ 232 w 336"/>
                <a:gd name="T29" fmla="*/ 52 h 426"/>
                <a:gd name="T30" fmla="*/ 181 w 336"/>
                <a:gd name="T31" fmla="*/ 42 h 426"/>
                <a:gd name="T32" fmla="*/ 127 w 336"/>
                <a:gd name="T33" fmla="*/ 53 h 426"/>
                <a:gd name="T34" fmla="*/ 86 w 336"/>
                <a:gd name="T35" fmla="*/ 83 h 426"/>
                <a:gd name="T36" fmla="*/ 61 w 336"/>
                <a:gd name="T37" fmla="*/ 128 h 426"/>
                <a:gd name="T38" fmla="*/ 51 w 336"/>
                <a:gd name="T39" fmla="*/ 184 h 426"/>
                <a:gd name="T40" fmla="*/ 51 w 336"/>
                <a:gd name="T41" fmla="*/ 426 h 426"/>
                <a:gd name="T42" fmla="*/ 0 w 336"/>
                <a:gd name="T43" fmla="*/ 426 h 426"/>
                <a:gd name="T44" fmla="*/ 0 w 336"/>
                <a:gd name="T45" fmla="*/ 12 h 426"/>
                <a:gd name="T46" fmla="*/ 51 w 336"/>
                <a:gd name="T47" fmla="*/ 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6" h="426">
                  <a:moveTo>
                    <a:pt x="51" y="12"/>
                  </a:moveTo>
                  <a:cubicBezTo>
                    <a:pt x="51" y="83"/>
                    <a:pt x="51" y="83"/>
                    <a:pt x="51" y="83"/>
                  </a:cubicBezTo>
                  <a:cubicBezTo>
                    <a:pt x="52" y="83"/>
                    <a:pt x="52" y="83"/>
                    <a:pt x="52" y="83"/>
                  </a:cubicBezTo>
                  <a:cubicBezTo>
                    <a:pt x="62" y="58"/>
                    <a:pt x="79" y="38"/>
                    <a:pt x="104" y="23"/>
                  </a:cubicBezTo>
                  <a:cubicBezTo>
                    <a:pt x="128" y="8"/>
                    <a:pt x="155" y="0"/>
                    <a:pt x="185" y="0"/>
                  </a:cubicBezTo>
                  <a:cubicBezTo>
                    <a:pt x="214" y="0"/>
                    <a:pt x="238" y="4"/>
                    <a:pt x="257" y="11"/>
                  </a:cubicBezTo>
                  <a:cubicBezTo>
                    <a:pt x="277" y="19"/>
                    <a:pt x="292" y="29"/>
                    <a:pt x="304" y="43"/>
                  </a:cubicBezTo>
                  <a:cubicBezTo>
                    <a:pt x="316" y="56"/>
                    <a:pt x="324" y="73"/>
                    <a:pt x="329" y="93"/>
                  </a:cubicBezTo>
                  <a:cubicBezTo>
                    <a:pt x="334" y="113"/>
                    <a:pt x="336" y="135"/>
                    <a:pt x="336" y="159"/>
                  </a:cubicBezTo>
                  <a:cubicBezTo>
                    <a:pt x="336" y="426"/>
                    <a:pt x="336" y="426"/>
                    <a:pt x="336" y="426"/>
                  </a:cubicBezTo>
                  <a:cubicBezTo>
                    <a:pt x="286" y="426"/>
                    <a:pt x="286" y="426"/>
                    <a:pt x="286" y="426"/>
                  </a:cubicBezTo>
                  <a:cubicBezTo>
                    <a:pt x="286" y="167"/>
                    <a:pt x="286" y="167"/>
                    <a:pt x="286" y="167"/>
                  </a:cubicBezTo>
                  <a:cubicBezTo>
                    <a:pt x="286" y="150"/>
                    <a:pt x="284" y="133"/>
                    <a:pt x="281" y="118"/>
                  </a:cubicBezTo>
                  <a:cubicBezTo>
                    <a:pt x="278" y="103"/>
                    <a:pt x="272" y="90"/>
                    <a:pt x="264" y="79"/>
                  </a:cubicBezTo>
                  <a:cubicBezTo>
                    <a:pt x="256" y="67"/>
                    <a:pt x="245" y="58"/>
                    <a:pt x="232" y="52"/>
                  </a:cubicBezTo>
                  <a:cubicBezTo>
                    <a:pt x="218" y="46"/>
                    <a:pt x="201" y="42"/>
                    <a:pt x="181" y="42"/>
                  </a:cubicBezTo>
                  <a:cubicBezTo>
                    <a:pt x="160" y="42"/>
                    <a:pt x="142" y="46"/>
                    <a:pt x="127" y="53"/>
                  </a:cubicBezTo>
                  <a:cubicBezTo>
                    <a:pt x="111" y="60"/>
                    <a:pt x="97" y="70"/>
                    <a:pt x="86" y="83"/>
                  </a:cubicBezTo>
                  <a:cubicBezTo>
                    <a:pt x="76" y="95"/>
                    <a:pt x="67" y="110"/>
                    <a:pt x="61" y="128"/>
                  </a:cubicBezTo>
                  <a:cubicBezTo>
                    <a:pt x="55" y="145"/>
                    <a:pt x="51" y="164"/>
                    <a:pt x="51" y="184"/>
                  </a:cubicBezTo>
                  <a:cubicBezTo>
                    <a:pt x="51" y="426"/>
                    <a:pt x="51" y="426"/>
                    <a:pt x="51" y="426"/>
                  </a:cubicBezTo>
                  <a:cubicBezTo>
                    <a:pt x="0" y="426"/>
                    <a:pt x="0" y="426"/>
                    <a:pt x="0" y="426"/>
                  </a:cubicBezTo>
                  <a:cubicBezTo>
                    <a:pt x="0" y="12"/>
                    <a:pt x="0" y="12"/>
                    <a:pt x="0" y="12"/>
                  </a:cubicBezTo>
                  <a:lnTo>
                    <a:pt x="51"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4" name="Freeform 13"/>
            <p:cNvSpPr>
              <a:spLocks noSelect="1"/>
            </p:cNvSpPr>
            <p:nvPr userDrawn="1"/>
          </p:nvSpPr>
          <p:spPr bwMode="auto">
            <a:xfrm>
              <a:off x="11060113" y="5457826"/>
              <a:ext cx="117475" cy="187325"/>
            </a:xfrm>
            <a:custGeom>
              <a:avLst/>
              <a:gdLst>
                <a:gd name="T0" fmla="*/ 360 w 370"/>
                <a:gd name="T1" fmla="*/ 474 h 590"/>
                <a:gd name="T2" fmla="*/ 329 w 370"/>
                <a:gd name="T3" fmla="*/ 537 h 590"/>
                <a:gd name="T4" fmla="*/ 272 w 370"/>
                <a:gd name="T5" fmla="*/ 576 h 590"/>
                <a:gd name="T6" fmla="*/ 187 w 370"/>
                <a:gd name="T7" fmla="*/ 590 h 590"/>
                <a:gd name="T8" fmla="*/ 126 w 370"/>
                <a:gd name="T9" fmla="*/ 583 h 590"/>
                <a:gd name="T10" fmla="*/ 73 w 370"/>
                <a:gd name="T11" fmla="*/ 560 h 590"/>
                <a:gd name="T12" fmla="*/ 33 w 370"/>
                <a:gd name="T13" fmla="*/ 521 h 590"/>
                <a:gd name="T14" fmla="*/ 15 w 370"/>
                <a:gd name="T15" fmla="*/ 465 h 590"/>
                <a:gd name="T16" fmla="*/ 66 w 370"/>
                <a:gd name="T17" fmla="*/ 465 h 590"/>
                <a:gd name="T18" fmla="*/ 81 w 370"/>
                <a:gd name="T19" fmla="*/ 504 h 590"/>
                <a:gd name="T20" fmla="*/ 110 w 370"/>
                <a:gd name="T21" fmla="*/ 529 h 590"/>
                <a:gd name="T22" fmla="*/ 146 w 370"/>
                <a:gd name="T23" fmla="*/ 543 h 590"/>
                <a:gd name="T24" fmla="*/ 187 w 370"/>
                <a:gd name="T25" fmla="*/ 547 h 590"/>
                <a:gd name="T26" fmla="*/ 289 w 370"/>
                <a:gd name="T27" fmla="*/ 507 h 590"/>
                <a:gd name="T28" fmla="*/ 320 w 370"/>
                <a:gd name="T29" fmla="*/ 392 h 590"/>
                <a:gd name="T30" fmla="*/ 320 w 370"/>
                <a:gd name="T31" fmla="*/ 336 h 590"/>
                <a:gd name="T32" fmla="*/ 318 w 370"/>
                <a:gd name="T33" fmla="*/ 336 h 590"/>
                <a:gd name="T34" fmla="*/ 267 w 370"/>
                <a:gd name="T35" fmla="*/ 398 h 590"/>
                <a:gd name="T36" fmla="*/ 187 w 370"/>
                <a:gd name="T37" fmla="*/ 421 h 590"/>
                <a:gd name="T38" fmla="*/ 102 w 370"/>
                <a:gd name="T39" fmla="*/ 404 h 590"/>
                <a:gd name="T40" fmla="*/ 44 w 370"/>
                <a:gd name="T41" fmla="*/ 359 h 590"/>
                <a:gd name="T42" fmla="*/ 11 w 370"/>
                <a:gd name="T43" fmla="*/ 291 h 590"/>
                <a:gd name="T44" fmla="*/ 0 w 370"/>
                <a:gd name="T45" fmla="*/ 208 h 590"/>
                <a:gd name="T46" fmla="*/ 13 w 370"/>
                <a:gd name="T47" fmla="*/ 128 h 590"/>
                <a:gd name="T48" fmla="*/ 49 w 370"/>
                <a:gd name="T49" fmla="*/ 61 h 590"/>
                <a:gd name="T50" fmla="*/ 107 w 370"/>
                <a:gd name="T51" fmla="*/ 16 h 590"/>
                <a:gd name="T52" fmla="*/ 187 w 370"/>
                <a:gd name="T53" fmla="*/ 0 h 590"/>
                <a:gd name="T54" fmla="*/ 231 w 370"/>
                <a:gd name="T55" fmla="*/ 6 h 590"/>
                <a:gd name="T56" fmla="*/ 268 w 370"/>
                <a:gd name="T57" fmla="*/ 24 h 590"/>
                <a:gd name="T58" fmla="*/ 298 w 370"/>
                <a:gd name="T59" fmla="*/ 51 h 590"/>
                <a:gd name="T60" fmla="*/ 318 w 370"/>
                <a:gd name="T61" fmla="*/ 83 h 590"/>
                <a:gd name="T62" fmla="*/ 320 w 370"/>
                <a:gd name="T63" fmla="*/ 83 h 590"/>
                <a:gd name="T64" fmla="*/ 320 w 370"/>
                <a:gd name="T65" fmla="*/ 12 h 590"/>
                <a:gd name="T66" fmla="*/ 370 w 370"/>
                <a:gd name="T67" fmla="*/ 12 h 590"/>
                <a:gd name="T68" fmla="*/ 370 w 370"/>
                <a:gd name="T69" fmla="*/ 392 h 590"/>
                <a:gd name="T70" fmla="*/ 360 w 370"/>
                <a:gd name="T71" fmla="*/ 474 h 590"/>
                <a:gd name="T72" fmla="*/ 245 w 370"/>
                <a:gd name="T73" fmla="*/ 364 h 590"/>
                <a:gd name="T74" fmla="*/ 286 w 370"/>
                <a:gd name="T75" fmla="*/ 327 h 590"/>
                <a:gd name="T76" fmla="*/ 312 w 370"/>
                <a:gd name="T77" fmla="*/ 275 h 590"/>
                <a:gd name="T78" fmla="*/ 320 w 370"/>
                <a:gd name="T79" fmla="*/ 214 h 590"/>
                <a:gd name="T80" fmla="*/ 313 w 370"/>
                <a:gd name="T81" fmla="*/ 153 h 590"/>
                <a:gd name="T82" fmla="*/ 289 w 370"/>
                <a:gd name="T83" fmla="*/ 98 h 590"/>
                <a:gd name="T84" fmla="*/ 248 w 370"/>
                <a:gd name="T85" fmla="*/ 58 h 590"/>
                <a:gd name="T86" fmla="*/ 187 w 370"/>
                <a:gd name="T87" fmla="*/ 42 h 590"/>
                <a:gd name="T88" fmla="*/ 125 w 370"/>
                <a:gd name="T89" fmla="*/ 57 h 590"/>
                <a:gd name="T90" fmla="*/ 83 w 370"/>
                <a:gd name="T91" fmla="*/ 96 h 590"/>
                <a:gd name="T92" fmla="*/ 58 w 370"/>
                <a:gd name="T93" fmla="*/ 151 h 590"/>
                <a:gd name="T94" fmla="*/ 51 w 370"/>
                <a:gd name="T95" fmla="*/ 214 h 590"/>
                <a:gd name="T96" fmla="*/ 59 w 370"/>
                <a:gd name="T97" fmla="*/ 275 h 590"/>
                <a:gd name="T98" fmla="*/ 83 w 370"/>
                <a:gd name="T99" fmla="*/ 327 h 590"/>
                <a:gd name="T100" fmla="*/ 126 w 370"/>
                <a:gd name="T101" fmla="*/ 364 h 590"/>
                <a:gd name="T102" fmla="*/ 187 w 370"/>
                <a:gd name="T103" fmla="*/ 378 h 590"/>
                <a:gd name="T104" fmla="*/ 245 w 370"/>
                <a:gd name="T105" fmla="*/ 36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70" h="590">
                  <a:moveTo>
                    <a:pt x="360" y="474"/>
                  </a:moveTo>
                  <a:cubicBezTo>
                    <a:pt x="354" y="499"/>
                    <a:pt x="343" y="520"/>
                    <a:pt x="329" y="537"/>
                  </a:cubicBezTo>
                  <a:cubicBezTo>
                    <a:pt x="314" y="554"/>
                    <a:pt x="295" y="567"/>
                    <a:pt x="272" y="576"/>
                  </a:cubicBezTo>
                  <a:cubicBezTo>
                    <a:pt x="249" y="585"/>
                    <a:pt x="221" y="590"/>
                    <a:pt x="187" y="590"/>
                  </a:cubicBezTo>
                  <a:cubicBezTo>
                    <a:pt x="166" y="590"/>
                    <a:pt x="146" y="587"/>
                    <a:pt x="126" y="583"/>
                  </a:cubicBezTo>
                  <a:cubicBezTo>
                    <a:pt x="106" y="578"/>
                    <a:pt x="88" y="570"/>
                    <a:pt x="73" y="560"/>
                  </a:cubicBezTo>
                  <a:cubicBezTo>
                    <a:pt x="57" y="550"/>
                    <a:pt x="44" y="537"/>
                    <a:pt x="33" y="521"/>
                  </a:cubicBezTo>
                  <a:cubicBezTo>
                    <a:pt x="23" y="506"/>
                    <a:pt x="17" y="487"/>
                    <a:pt x="15" y="465"/>
                  </a:cubicBezTo>
                  <a:cubicBezTo>
                    <a:pt x="66" y="465"/>
                    <a:pt x="66" y="465"/>
                    <a:pt x="66" y="465"/>
                  </a:cubicBezTo>
                  <a:cubicBezTo>
                    <a:pt x="68" y="480"/>
                    <a:pt x="74" y="493"/>
                    <a:pt x="81" y="504"/>
                  </a:cubicBezTo>
                  <a:cubicBezTo>
                    <a:pt x="89" y="514"/>
                    <a:pt x="99" y="523"/>
                    <a:pt x="110" y="529"/>
                  </a:cubicBezTo>
                  <a:cubicBezTo>
                    <a:pt x="120" y="535"/>
                    <a:pt x="133" y="540"/>
                    <a:pt x="146" y="543"/>
                  </a:cubicBezTo>
                  <a:cubicBezTo>
                    <a:pt x="159" y="546"/>
                    <a:pt x="173" y="547"/>
                    <a:pt x="187" y="547"/>
                  </a:cubicBezTo>
                  <a:cubicBezTo>
                    <a:pt x="234" y="547"/>
                    <a:pt x="268" y="534"/>
                    <a:pt x="289" y="507"/>
                  </a:cubicBezTo>
                  <a:cubicBezTo>
                    <a:pt x="310" y="481"/>
                    <a:pt x="320" y="442"/>
                    <a:pt x="320" y="392"/>
                  </a:cubicBezTo>
                  <a:cubicBezTo>
                    <a:pt x="320" y="336"/>
                    <a:pt x="320" y="336"/>
                    <a:pt x="320" y="336"/>
                  </a:cubicBezTo>
                  <a:cubicBezTo>
                    <a:pt x="318" y="336"/>
                    <a:pt x="318" y="336"/>
                    <a:pt x="318" y="336"/>
                  </a:cubicBezTo>
                  <a:cubicBezTo>
                    <a:pt x="307" y="361"/>
                    <a:pt x="289" y="382"/>
                    <a:pt x="267" y="398"/>
                  </a:cubicBezTo>
                  <a:cubicBezTo>
                    <a:pt x="244" y="413"/>
                    <a:pt x="217" y="421"/>
                    <a:pt x="187" y="421"/>
                  </a:cubicBezTo>
                  <a:cubicBezTo>
                    <a:pt x="154" y="421"/>
                    <a:pt x="125" y="415"/>
                    <a:pt x="102" y="404"/>
                  </a:cubicBezTo>
                  <a:cubicBezTo>
                    <a:pt x="78" y="393"/>
                    <a:pt x="59" y="378"/>
                    <a:pt x="44" y="359"/>
                  </a:cubicBezTo>
                  <a:cubicBezTo>
                    <a:pt x="29" y="340"/>
                    <a:pt x="17" y="317"/>
                    <a:pt x="11" y="291"/>
                  </a:cubicBezTo>
                  <a:cubicBezTo>
                    <a:pt x="4" y="265"/>
                    <a:pt x="0" y="238"/>
                    <a:pt x="0" y="208"/>
                  </a:cubicBezTo>
                  <a:cubicBezTo>
                    <a:pt x="0" y="180"/>
                    <a:pt x="4" y="153"/>
                    <a:pt x="13" y="128"/>
                  </a:cubicBezTo>
                  <a:cubicBezTo>
                    <a:pt x="21" y="102"/>
                    <a:pt x="33" y="80"/>
                    <a:pt x="49" y="61"/>
                  </a:cubicBezTo>
                  <a:cubicBezTo>
                    <a:pt x="64" y="42"/>
                    <a:pt x="84" y="27"/>
                    <a:pt x="107" y="16"/>
                  </a:cubicBezTo>
                  <a:cubicBezTo>
                    <a:pt x="130" y="5"/>
                    <a:pt x="157" y="0"/>
                    <a:pt x="187" y="0"/>
                  </a:cubicBezTo>
                  <a:cubicBezTo>
                    <a:pt x="202" y="0"/>
                    <a:pt x="217" y="2"/>
                    <a:pt x="231" y="6"/>
                  </a:cubicBezTo>
                  <a:cubicBezTo>
                    <a:pt x="244" y="11"/>
                    <a:pt x="257" y="17"/>
                    <a:pt x="268" y="24"/>
                  </a:cubicBezTo>
                  <a:cubicBezTo>
                    <a:pt x="279" y="32"/>
                    <a:pt x="289" y="41"/>
                    <a:pt x="298" y="51"/>
                  </a:cubicBezTo>
                  <a:cubicBezTo>
                    <a:pt x="307" y="61"/>
                    <a:pt x="313" y="72"/>
                    <a:pt x="318" y="83"/>
                  </a:cubicBezTo>
                  <a:cubicBezTo>
                    <a:pt x="320" y="83"/>
                    <a:pt x="320" y="83"/>
                    <a:pt x="320" y="83"/>
                  </a:cubicBezTo>
                  <a:cubicBezTo>
                    <a:pt x="320" y="12"/>
                    <a:pt x="320" y="12"/>
                    <a:pt x="320" y="12"/>
                  </a:cubicBezTo>
                  <a:cubicBezTo>
                    <a:pt x="370" y="12"/>
                    <a:pt x="370" y="12"/>
                    <a:pt x="370" y="12"/>
                  </a:cubicBezTo>
                  <a:cubicBezTo>
                    <a:pt x="370" y="392"/>
                    <a:pt x="370" y="392"/>
                    <a:pt x="370" y="392"/>
                  </a:cubicBezTo>
                  <a:cubicBezTo>
                    <a:pt x="370" y="422"/>
                    <a:pt x="367" y="450"/>
                    <a:pt x="360" y="474"/>
                  </a:cubicBezTo>
                  <a:moveTo>
                    <a:pt x="245" y="364"/>
                  </a:moveTo>
                  <a:cubicBezTo>
                    <a:pt x="261" y="355"/>
                    <a:pt x="275" y="343"/>
                    <a:pt x="286" y="327"/>
                  </a:cubicBezTo>
                  <a:cubicBezTo>
                    <a:pt x="297" y="312"/>
                    <a:pt x="306" y="295"/>
                    <a:pt x="312" y="275"/>
                  </a:cubicBezTo>
                  <a:cubicBezTo>
                    <a:pt x="317" y="255"/>
                    <a:pt x="320" y="235"/>
                    <a:pt x="320" y="214"/>
                  </a:cubicBezTo>
                  <a:cubicBezTo>
                    <a:pt x="320" y="194"/>
                    <a:pt x="318" y="173"/>
                    <a:pt x="313" y="153"/>
                  </a:cubicBezTo>
                  <a:cubicBezTo>
                    <a:pt x="308" y="133"/>
                    <a:pt x="300" y="114"/>
                    <a:pt x="289" y="98"/>
                  </a:cubicBezTo>
                  <a:cubicBezTo>
                    <a:pt x="279" y="81"/>
                    <a:pt x="265" y="68"/>
                    <a:pt x="248" y="58"/>
                  </a:cubicBezTo>
                  <a:cubicBezTo>
                    <a:pt x="231" y="48"/>
                    <a:pt x="211" y="42"/>
                    <a:pt x="187" y="42"/>
                  </a:cubicBezTo>
                  <a:cubicBezTo>
                    <a:pt x="163" y="42"/>
                    <a:pt x="142" y="47"/>
                    <a:pt x="125" y="57"/>
                  </a:cubicBezTo>
                  <a:cubicBezTo>
                    <a:pt x="108" y="67"/>
                    <a:pt x="94" y="80"/>
                    <a:pt x="83" y="96"/>
                  </a:cubicBezTo>
                  <a:cubicBezTo>
                    <a:pt x="71" y="112"/>
                    <a:pt x="63" y="130"/>
                    <a:pt x="58" y="151"/>
                  </a:cubicBezTo>
                  <a:cubicBezTo>
                    <a:pt x="53" y="172"/>
                    <a:pt x="51" y="193"/>
                    <a:pt x="51" y="214"/>
                  </a:cubicBezTo>
                  <a:cubicBezTo>
                    <a:pt x="51" y="235"/>
                    <a:pt x="53" y="255"/>
                    <a:pt x="59" y="275"/>
                  </a:cubicBezTo>
                  <a:cubicBezTo>
                    <a:pt x="64" y="295"/>
                    <a:pt x="72" y="312"/>
                    <a:pt x="83" y="327"/>
                  </a:cubicBezTo>
                  <a:cubicBezTo>
                    <a:pt x="95" y="343"/>
                    <a:pt x="109" y="355"/>
                    <a:pt x="126" y="364"/>
                  </a:cubicBezTo>
                  <a:cubicBezTo>
                    <a:pt x="143" y="374"/>
                    <a:pt x="163" y="378"/>
                    <a:pt x="187" y="378"/>
                  </a:cubicBezTo>
                  <a:cubicBezTo>
                    <a:pt x="209" y="378"/>
                    <a:pt x="228" y="374"/>
                    <a:pt x="245" y="364"/>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5" name="Freeform 14"/>
            <p:cNvSpPr>
              <a:spLocks noSelect="1"/>
            </p:cNvSpPr>
            <p:nvPr userDrawn="1"/>
          </p:nvSpPr>
          <p:spPr bwMode="auto">
            <a:xfrm>
              <a:off x="10244138" y="5683251"/>
              <a:ext cx="128588" cy="182563"/>
            </a:xfrm>
            <a:custGeom>
              <a:avLst/>
              <a:gdLst>
                <a:gd name="T0" fmla="*/ 25 w 81"/>
                <a:gd name="T1" fmla="*/ 0 h 115"/>
                <a:gd name="T2" fmla="*/ 25 w 81"/>
                <a:gd name="T3" fmla="*/ 93 h 115"/>
                <a:gd name="T4" fmla="*/ 81 w 81"/>
                <a:gd name="T5" fmla="*/ 93 h 115"/>
                <a:gd name="T6" fmla="*/ 81 w 81"/>
                <a:gd name="T7" fmla="*/ 115 h 115"/>
                <a:gd name="T8" fmla="*/ 0 w 81"/>
                <a:gd name="T9" fmla="*/ 115 h 115"/>
                <a:gd name="T10" fmla="*/ 0 w 81"/>
                <a:gd name="T11" fmla="*/ 0 h 115"/>
                <a:gd name="T12" fmla="*/ 25 w 81"/>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81" h="115">
                  <a:moveTo>
                    <a:pt x="25" y="0"/>
                  </a:moveTo>
                  <a:lnTo>
                    <a:pt x="25" y="93"/>
                  </a:lnTo>
                  <a:lnTo>
                    <a:pt x="81" y="93"/>
                  </a:lnTo>
                  <a:lnTo>
                    <a:pt x="81" y="115"/>
                  </a:lnTo>
                  <a:lnTo>
                    <a:pt x="0" y="115"/>
                  </a:lnTo>
                  <a:lnTo>
                    <a:pt x="0" y="0"/>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6" name="Freeform 15"/>
            <p:cNvSpPr>
              <a:spLocks noSelect="1"/>
            </p:cNvSpPr>
            <p:nvPr userDrawn="1"/>
          </p:nvSpPr>
          <p:spPr bwMode="auto">
            <a:xfrm>
              <a:off x="10390188" y="5729288"/>
              <a:ext cx="131763" cy="139700"/>
            </a:xfrm>
            <a:custGeom>
              <a:avLst/>
              <a:gdLst>
                <a:gd name="T0" fmla="*/ 142 w 415"/>
                <a:gd name="T1" fmla="*/ 326 h 436"/>
                <a:gd name="T2" fmla="*/ 215 w 415"/>
                <a:gd name="T3" fmla="*/ 351 h 436"/>
                <a:gd name="T4" fmla="*/ 275 w 415"/>
                <a:gd name="T5" fmla="*/ 334 h 436"/>
                <a:gd name="T6" fmla="*/ 305 w 415"/>
                <a:gd name="T7" fmla="*/ 297 h 436"/>
                <a:gd name="T8" fmla="*/ 405 w 415"/>
                <a:gd name="T9" fmla="*/ 297 h 436"/>
                <a:gd name="T10" fmla="*/ 332 w 415"/>
                <a:gd name="T11" fmla="*/ 404 h 436"/>
                <a:gd name="T12" fmla="*/ 211 w 415"/>
                <a:gd name="T13" fmla="*/ 436 h 436"/>
                <a:gd name="T14" fmla="*/ 123 w 415"/>
                <a:gd name="T15" fmla="*/ 420 h 436"/>
                <a:gd name="T16" fmla="*/ 57 w 415"/>
                <a:gd name="T17" fmla="*/ 376 h 436"/>
                <a:gd name="T18" fmla="*/ 15 w 415"/>
                <a:gd name="T19" fmla="*/ 307 h 436"/>
                <a:gd name="T20" fmla="*/ 0 w 415"/>
                <a:gd name="T21" fmla="*/ 219 h 436"/>
                <a:gd name="T22" fmla="*/ 15 w 415"/>
                <a:gd name="T23" fmla="*/ 132 h 436"/>
                <a:gd name="T24" fmla="*/ 58 w 415"/>
                <a:gd name="T25" fmla="*/ 63 h 436"/>
                <a:gd name="T26" fmla="*/ 125 w 415"/>
                <a:gd name="T27" fmla="*/ 17 h 436"/>
                <a:gd name="T28" fmla="*/ 211 w 415"/>
                <a:gd name="T29" fmla="*/ 0 h 436"/>
                <a:gd name="T30" fmla="*/ 304 w 415"/>
                <a:gd name="T31" fmla="*/ 20 h 436"/>
                <a:gd name="T32" fmla="*/ 368 w 415"/>
                <a:gd name="T33" fmla="*/ 75 h 436"/>
                <a:gd name="T34" fmla="*/ 405 w 415"/>
                <a:gd name="T35" fmla="*/ 154 h 436"/>
                <a:gd name="T36" fmla="*/ 413 w 415"/>
                <a:gd name="T37" fmla="*/ 246 h 436"/>
                <a:gd name="T38" fmla="*/ 114 w 415"/>
                <a:gd name="T39" fmla="*/ 246 h 436"/>
                <a:gd name="T40" fmla="*/ 142 w 415"/>
                <a:gd name="T41" fmla="*/ 326 h 436"/>
                <a:gd name="T42" fmla="*/ 270 w 415"/>
                <a:gd name="T43" fmla="*/ 108 h 436"/>
                <a:gd name="T44" fmla="*/ 208 w 415"/>
                <a:gd name="T45" fmla="*/ 86 h 436"/>
                <a:gd name="T46" fmla="*/ 163 w 415"/>
                <a:gd name="T47" fmla="*/ 95 h 436"/>
                <a:gd name="T48" fmla="*/ 134 w 415"/>
                <a:gd name="T49" fmla="*/ 118 h 436"/>
                <a:gd name="T50" fmla="*/ 119 w 415"/>
                <a:gd name="T51" fmla="*/ 147 h 436"/>
                <a:gd name="T52" fmla="*/ 114 w 415"/>
                <a:gd name="T53" fmla="*/ 174 h 436"/>
                <a:gd name="T54" fmla="*/ 299 w 415"/>
                <a:gd name="T55" fmla="*/ 174 h 436"/>
                <a:gd name="T56" fmla="*/ 270 w 415"/>
                <a:gd name="T57" fmla="*/ 108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15" h="436">
                  <a:moveTo>
                    <a:pt x="142" y="326"/>
                  </a:moveTo>
                  <a:cubicBezTo>
                    <a:pt x="159" y="343"/>
                    <a:pt x="183" y="351"/>
                    <a:pt x="215" y="351"/>
                  </a:cubicBezTo>
                  <a:cubicBezTo>
                    <a:pt x="238" y="351"/>
                    <a:pt x="258" y="345"/>
                    <a:pt x="275" y="334"/>
                  </a:cubicBezTo>
                  <a:cubicBezTo>
                    <a:pt x="291" y="322"/>
                    <a:pt x="301" y="310"/>
                    <a:pt x="305" y="297"/>
                  </a:cubicBezTo>
                  <a:cubicBezTo>
                    <a:pt x="405" y="297"/>
                    <a:pt x="405" y="297"/>
                    <a:pt x="405" y="297"/>
                  </a:cubicBezTo>
                  <a:cubicBezTo>
                    <a:pt x="389" y="347"/>
                    <a:pt x="365" y="383"/>
                    <a:pt x="332" y="404"/>
                  </a:cubicBezTo>
                  <a:cubicBezTo>
                    <a:pt x="298" y="425"/>
                    <a:pt x="258" y="436"/>
                    <a:pt x="211" y="436"/>
                  </a:cubicBezTo>
                  <a:cubicBezTo>
                    <a:pt x="179" y="436"/>
                    <a:pt x="149" y="431"/>
                    <a:pt x="123" y="420"/>
                  </a:cubicBezTo>
                  <a:cubicBezTo>
                    <a:pt x="97" y="410"/>
                    <a:pt x="75" y="395"/>
                    <a:pt x="57" y="376"/>
                  </a:cubicBezTo>
                  <a:cubicBezTo>
                    <a:pt x="38" y="357"/>
                    <a:pt x="24" y="334"/>
                    <a:pt x="15" y="307"/>
                  </a:cubicBezTo>
                  <a:cubicBezTo>
                    <a:pt x="5" y="280"/>
                    <a:pt x="0" y="251"/>
                    <a:pt x="0" y="219"/>
                  </a:cubicBezTo>
                  <a:cubicBezTo>
                    <a:pt x="0" y="188"/>
                    <a:pt x="5" y="159"/>
                    <a:pt x="15" y="132"/>
                  </a:cubicBezTo>
                  <a:cubicBezTo>
                    <a:pt x="25" y="106"/>
                    <a:pt x="40" y="83"/>
                    <a:pt x="58" y="63"/>
                  </a:cubicBezTo>
                  <a:cubicBezTo>
                    <a:pt x="77" y="43"/>
                    <a:pt x="99" y="28"/>
                    <a:pt x="125" y="17"/>
                  </a:cubicBezTo>
                  <a:cubicBezTo>
                    <a:pt x="151" y="6"/>
                    <a:pt x="180" y="0"/>
                    <a:pt x="211" y="0"/>
                  </a:cubicBezTo>
                  <a:cubicBezTo>
                    <a:pt x="247" y="0"/>
                    <a:pt x="277" y="7"/>
                    <a:pt x="304" y="20"/>
                  </a:cubicBezTo>
                  <a:cubicBezTo>
                    <a:pt x="330" y="34"/>
                    <a:pt x="351" y="52"/>
                    <a:pt x="368" y="75"/>
                  </a:cubicBezTo>
                  <a:cubicBezTo>
                    <a:pt x="385" y="98"/>
                    <a:pt x="397" y="125"/>
                    <a:pt x="405" y="154"/>
                  </a:cubicBezTo>
                  <a:cubicBezTo>
                    <a:pt x="412" y="183"/>
                    <a:pt x="415" y="214"/>
                    <a:pt x="413" y="246"/>
                  </a:cubicBezTo>
                  <a:cubicBezTo>
                    <a:pt x="114" y="246"/>
                    <a:pt x="114" y="246"/>
                    <a:pt x="114" y="246"/>
                  </a:cubicBezTo>
                  <a:cubicBezTo>
                    <a:pt x="115" y="283"/>
                    <a:pt x="125" y="310"/>
                    <a:pt x="142" y="326"/>
                  </a:cubicBezTo>
                  <a:moveTo>
                    <a:pt x="270" y="108"/>
                  </a:moveTo>
                  <a:cubicBezTo>
                    <a:pt x="257" y="93"/>
                    <a:pt x="236" y="86"/>
                    <a:pt x="208" y="86"/>
                  </a:cubicBezTo>
                  <a:cubicBezTo>
                    <a:pt x="190" y="86"/>
                    <a:pt x="175" y="89"/>
                    <a:pt x="163" y="95"/>
                  </a:cubicBezTo>
                  <a:cubicBezTo>
                    <a:pt x="151" y="101"/>
                    <a:pt x="141" y="109"/>
                    <a:pt x="134" y="118"/>
                  </a:cubicBezTo>
                  <a:cubicBezTo>
                    <a:pt x="127" y="127"/>
                    <a:pt x="122" y="137"/>
                    <a:pt x="119" y="147"/>
                  </a:cubicBezTo>
                  <a:cubicBezTo>
                    <a:pt x="116" y="157"/>
                    <a:pt x="114" y="166"/>
                    <a:pt x="114" y="174"/>
                  </a:cubicBezTo>
                  <a:cubicBezTo>
                    <a:pt x="299" y="174"/>
                    <a:pt x="299" y="174"/>
                    <a:pt x="299" y="174"/>
                  </a:cubicBezTo>
                  <a:cubicBezTo>
                    <a:pt x="293" y="145"/>
                    <a:pt x="284" y="123"/>
                    <a:pt x="270" y="108"/>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7" name="Freeform 16"/>
            <p:cNvSpPr>
              <a:spLocks noSelect="1"/>
            </p:cNvSpPr>
            <p:nvPr userDrawn="1"/>
          </p:nvSpPr>
          <p:spPr bwMode="auto">
            <a:xfrm>
              <a:off x="10539413" y="5734051"/>
              <a:ext cx="120650" cy="131763"/>
            </a:xfrm>
            <a:custGeom>
              <a:avLst/>
              <a:gdLst>
                <a:gd name="T0" fmla="*/ 43 w 76"/>
                <a:gd name="T1" fmla="*/ 17 h 83"/>
                <a:gd name="T2" fmla="*/ 3 w 76"/>
                <a:gd name="T3" fmla="*/ 17 h 83"/>
                <a:gd name="T4" fmla="*/ 3 w 76"/>
                <a:gd name="T5" fmla="*/ 0 h 83"/>
                <a:gd name="T6" fmla="*/ 73 w 76"/>
                <a:gd name="T7" fmla="*/ 0 h 83"/>
                <a:gd name="T8" fmla="*/ 73 w 76"/>
                <a:gd name="T9" fmla="*/ 17 h 83"/>
                <a:gd name="T10" fmla="*/ 30 w 76"/>
                <a:gd name="T11" fmla="*/ 65 h 83"/>
                <a:gd name="T12" fmla="*/ 76 w 76"/>
                <a:gd name="T13" fmla="*/ 65 h 83"/>
                <a:gd name="T14" fmla="*/ 76 w 76"/>
                <a:gd name="T15" fmla="*/ 83 h 83"/>
                <a:gd name="T16" fmla="*/ 0 w 76"/>
                <a:gd name="T17" fmla="*/ 83 h 83"/>
                <a:gd name="T18" fmla="*/ 0 w 76"/>
                <a:gd name="T19" fmla="*/ 65 h 83"/>
                <a:gd name="T20" fmla="*/ 43 w 76"/>
                <a:gd name="T21" fmla="*/ 1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83">
                  <a:moveTo>
                    <a:pt x="43" y="17"/>
                  </a:moveTo>
                  <a:lnTo>
                    <a:pt x="3" y="17"/>
                  </a:lnTo>
                  <a:lnTo>
                    <a:pt x="3" y="0"/>
                  </a:lnTo>
                  <a:lnTo>
                    <a:pt x="73" y="0"/>
                  </a:lnTo>
                  <a:lnTo>
                    <a:pt x="73" y="17"/>
                  </a:lnTo>
                  <a:lnTo>
                    <a:pt x="30" y="65"/>
                  </a:lnTo>
                  <a:lnTo>
                    <a:pt x="76" y="65"/>
                  </a:lnTo>
                  <a:lnTo>
                    <a:pt x="76" y="83"/>
                  </a:lnTo>
                  <a:lnTo>
                    <a:pt x="0" y="83"/>
                  </a:lnTo>
                  <a:lnTo>
                    <a:pt x="0" y="65"/>
                  </a:lnTo>
                  <a:lnTo>
                    <a:pt x="43"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8" name="Freeform 17"/>
            <p:cNvSpPr>
              <a:spLocks noSelect="1"/>
            </p:cNvSpPr>
            <p:nvPr userDrawn="1"/>
          </p:nvSpPr>
          <p:spPr bwMode="auto">
            <a:xfrm>
              <a:off x="10675938" y="5729288"/>
              <a:ext cx="131763" cy="139700"/>
            </a:xfrm>
            <a:custGeom>
              <a:avLst/>
              <a:gdLst>
                <a:gd name="T0" fmla="*/ 142 w 415"/>
                <a:gd name="T1" fmla="*/ 326 h 436"/>
                <a:gd name="T2" fmla="*/ 216 w 415"/>
                <a:gd name="T3" fmla="*/ 351 h 436"/>
                <a:gd name="T4" fmla="*/ 275 w 415"/>
                <a:gd name="T5" fmla="*/ 334 h 436"/>
                <a:gd name="T6" fmla="*/ 306 w 415"/>
                <a:gd name="T7" fmla="*/ 297 h 436"/>
                <a:gd name="T8" fmla="*/ 406 w 415"/>
                <a:gd name="T9" fmla="*/ 297 h 436"/>
                <a:gd name="T10" fmla="*/ 332 w 415"/>
                <a:gd name="T11" fmla="*/ 404 h 436"/>
                <a:gd name="T12" fmla="*/ 212 w 415"/>
                <a:gd name="T13" fmla="*/ 436 h 436"/>
                <a:gd name="T14" fmla="*/ 124 w 415"/>
                <a:gd name="T15" fmla="*/ 420 h 436"/>
                <a:gd name="T16" fmla="*/ 57 w 415"/>
                <a:gd name="T17" fmla="*/ 376 h 436"/>
                <a:gd name="T18" fmla="*/ 15 w 415"/>
                <a:gd name="T19" fmla="*/ 307 h 436"/>
                <a:gd name="T20" fmla="*/ 0 w 415"/>
                <a:gd name="T21" fmla="*/ 219 h 436"/>
                <a:gd name="T22" fmla="*/ 16 w 415"/>
                <a:gd name="T23" fmla="*/ 132 h 436"/>
                <a:gd name="T24" fmla="*/ 59 w 415"/>
                <a:gd name="T25" fmla="*/ 63 h 436"/>
                <a:gd name="T26" fmla="*/ 126 w 415"/>
                <a:gd name="T27" fmla="*/ 17 h 436"/>
                <a:gd name="T28" fmla="*/ 212 w 415"/>
                <a:gd name="T29" fmla="*/ 0 h 436"/>
                <a:gd name="T30" fmla="*/ 304 w 415"/>
                <a:gd name="T31" fmla="*/ 20 h 436"/>
                <a:gd name="T32" fmla="*/ 369 w 415"/>
                <a:gd name="T33" fmla="*/ 75 h 436"/>
                <a:gd name="T34" fmla="*/ 405 w 415"/>
                <a:gd name="T35" fmla="*/ 154 h 436"/>
                <a:gd name="T36" fmla="*/ 413 w 415"/>
                <a:gd name="T37" fmla="*/ 246 h 436"/>
                <a:gd name="T38" fmla="*/ 114 w 415"/>
                <a:gd name="T39" fmla="*/ 246 h 436"/>
                <a:gd name="T40" fmla="*/ 142 w 415"/>
                <a:gd name="T41" fmla="*/ 326 h 436"/>
                <a:gd name="T42" fmla="*/ 271 w 415"/>
                <a:gd name="T43" fmla="*/ 108 h 436"/>
                <a:gd name="T44" fmla="*/ 209 w 415"/>
                <a:gd name="T45" fmla="*/ 86 h 436"/>
                <a:gd name="T46" fmla="*/ 164 w 415"/>
                <a:gd name="T47" fmla="*/ 95 h 436"/>
                <a:gd name="T48" fmla="*/ 135 w 415"/>
                <a:gd name="T49" fmla="*/ 118 h 436"/>
                <a:gd name="T50" fmla="*/ 119 w 415"/>
                <a:gd name="T51" fmla="*/ 147 h 436"/>
                <a:gd name="T52" fmla="*/ 114 w 415"/>
                <a:gd name="T53" fmla="*/ 174 h 436"/>
                <a:gd name="T54" fmla="*/ 299 w 415"/>
                <a:gd name="T55" fmla="*/ 174 h 436"/>
                <a:gd name="T56" fmla="*/ 271 w 415"/>
                <a:gd name="T57" fmla="*/ 108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15" h="436">
                  <a:moveTo>
                    <a:pt x="142" y="326"/>
                  </a:moveTo>
                  <a:cubicBezTo>
                    <a:pt x="159" y="343"/>
                    <a:pt x="184" y="351"/>
                    <a:pt x="216" y="351"/>
                  </a:cubicBezTo>
                  <a:cubicBezTo>
                    <a:pt x="239" y="351"/>
                    <a:pt x="259" y="345"/>
                    <a:pt x="275" y="334"/>
                  </a:cubicBezTo>
                  <a:cubicBezTo>
                    <a:pt x="292" y="322"/>
                    <a:pt x="302" y="310"/>
                    <a:pt x="306" y="297"/>
                  </a:cubicBezTo>
                  <a:cubicBezTo>
                    <a:pt x="406" y="297"/>
                    <a:pt x="406" y="297"/>
                    <a:pt x="406" y="297"/>
                  </a:cubicBezTo>
                  <a:cubicBezTo>
                    <a:pt x="390" y="347"/>
                    <a:pt x="365" y="383"/>
                    <a:pt x="332" y="404"/>
                  </a:cubicBezTo>
                  <a:cubicBezTo>
                    <a:pt x="299" y="425"/>
                    <a:pt x="259" y="436"/>
                    <a:pt x="212" y="436"/>
                  </a:cubicBezTo>
                  <a:cubicBezTo>
                    <a:pt x="179" y="436"/>
                    <a:pt x="150" y="431"/>
                    <a:pt x="124" y="420"/>
                  </a:cubicBezTo>
                  <a:cubicBezTo>
                    <a:pt x="98" y="410"/>
                    <a:pt x="76" y="395"/>
                    <a:pt x="57" y="376"/>
                  </a:cubicBezTo>
                  <a:cubicBezTo>
                    <a:pt x="39" y="357"/>
                    <a:pt x="25" y="334"/>
                    <a:pt x="15" y="307"/>
                  </a:cubicBezTo>
                  <a:cubicBezTo>
                    <a:pt x="5" y="280"/>
                    <a:pt x="0" y="251"/>
                    <a:pt x="0" y="219"/>
                  </a:cubicBezTo>
                  <a:cubicBezTo>
                    <a:pt x="0" y="188"/>
                    <a:pt x="6" y="159"/>
                    <a:pt x="16" y="132"/>
                  </a:cubicBezTo>
                  <a:cubicBezTo>
                    <a:pt x="26" y="106"/>
                    <a:pt x="40" y="83"/>
                    <a:pt x="59" y="63"/>
                  </a:cubicBezTo>
                  <a:cubicBezTo>
                    <a:pt x="78" y="43"/>
                    <a:pt x="100" y="28"/>
                    <a:pt x="126" y="17"/>
                  </a:cubicBezTo>
                  <a:cubicBezTo>
                    <a:pt x="152" y="6"/>
                    <a:pt x="181" y="0"/>
                    <a:pt x="212" y="0"/>
                  </a:cubicBezTo>
                  <a:cubicBezTo>
                    <a:pt x="247" y="0"/>
                    <a:pt x="278" y="7"/>
                    <a:pt x="304" y="20"/>
                  </a:cubicBezTo>
                  <a:cubicBezTo>
                    <a:pt x="330" y="34"/>
                    <a:pt x="352" y="52"/>
                    <a:pt x="369" y="75"/>
                  </a:cubicBezTo>
                  <a:cubicBezTo>
                    <a:pt x="386" y="98"/>
                    <a:pt x="398" y="125"/>
                    <a:pt x="405" y="154"/>
                  </a:cubicBezTo>
                  <a:cubicBezTo>
                    <a:pt x="413" y="183"/>
                    <a:pt x="415" y="214"/>
                    <a:pt x="413" y="246"/>
                  </a:cubicBezTo>
                  <a:cubicBezTo>
                    <a:pt x="114" y="246"/>
                    <a:pt x="114" y="246"/>
                    <a:pt x="114" y="246"/>
                  </a:cubicBezTo>
                  <a:cubicBezTo>
                    <a:pt x="116" y="283"/>
                    <a:pt x="125" y="310"/>
                    <a:pt x="142" y="326"/>
                  </a:cubicBezTo>
                  <a:moveTo>
                    <a:pt x="271" y="108"/>
                  </a:moveTo>
                  <a:cubicBezTo>
                    <a:pt x="257" y="93"/>
                    <a:pt x="237" y="86"/>
                    <a:pt x="209" y="86"/>
                  </a:cubicBezTo>
                  <a:cubicBezTo>
                    <a:pt x="191" y="86"/>
                    <a:pt x="176" y="89"/>
                    <a:pt x="164" y="95"/>
                  </a:cubicBezTo>
                  <a:cubicBezTo>
                    <a:pt x="152" y="101"/>
                    <a:pt x="142" y="109"/>
                    <a:pt x="135" y="118"/>
                  </a:cubicBezTo>
                  <a:cubicBezTo>
                    <a:pt x="127" y="127"/>
                    <a:pt x="122" y="137"/>
                    <a:pt x="119" y="147"/>
                  </a:cubicBezTo>
                  <a:cubicBezTo>
                    <a:pt x="117" y="157"/>
                    <a:pt x="115" y="166"/>
                    <a:pt x="114" y="174"/>
                  </a:cubicBezTo>
                  <a:cubicBezTo>
                    <a:pt x="299" y="174"/>
                    <a:pt x="299" y="174"/>
                    <a:pt x="299" y="174"/>
                  </a:cubicBezTo>
                  <a:cubicBezTo>
                    <a:pt x="294" y="145"/>
                    <a:pt x="285" y="123"/>
                    <a:pt x="271" y="108"/>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9" name="Freeform 18"/>
            <p:cNvSpPr>
              <a:spLocks noSelect="1"/>
            </p:cNvSpPr>
            <p:nvPr userDrawn="1"/>
          </p:nvSpPr>
          <p:spPr bwMode="auto">
            <a:xfrm>
              <a:off x="10831513" y="5729288"/>
              <a:ext cx="123825" cy="136525"/>
            </a:xfrm>
            <a:custGeom>
              <a:avLst/>
              <a:gdLst>
                <a:gd name="T0" fmla="*/ 108 w 389"/>
                <a:gd name="T1" fmla="*/ 11 h 426"/>
                <a:gd name="T2" fmla="*/ 108 w 389"/>
                <a:gd name="T3" fmla="*/ 69 h 426"/>
                <a:gd name="T4" fmla="*/ 111 w 389"/>
                <a:gd name="T5" fmla="*/ 69 h 426"/>
                <a:gd name="T6" fmla="*/ 167 w 389"/>
                <a:gd name="T7" fmla="*/ 16 h 426"/>
                <a:gd name="T8" fmla="*/ 237 w 389"/>
                <a:gd name="T9" fmla="*/ 0 h 426"/>
                <a:gd name="T10" fmla="*/ 312 w 389"/>
                <a:gd name="T11" fmla="*/ 13 h 426"/>
                <a:gd name="T12" fmla="*/ 358 w 389"/>
                <a:gd name="T13" fmla="*/ 47 h 426"/>
                <a:gd name="T14" fmla="*/ 382 w 389"/>
                <a:gd name="T15" fmla="*/ 101 h 426"/>
                <a:gd name="T16" fmla="*/ 389 w 389"/>
                <a:gd name="T17" fmla="*/ 171 h 426"/>
                <a:gd name="T18" fmla="*/ 389 w 389"/>
                <a:gd name="T19" fmla="*/ 426 h 426"/>
                <a:gd name="T20" fmla="*/ 275 w 389"/>
                <a:gd name="T21" fmla="*/ 426 h 426"/>
                <a:gd name="T22" fmla="*/ 275 w 389"/>
                <a:gd name="T23" fmla="*/ 192 h 426"/>
                <a:gd name="T24" fmla="*/ 259 w 389"/>
                <a:gd name="T25" fmla="*/ 115 h 426"/>
                <a:gd name="T26" fmla="*/ 202 w 389"/>
                <a:gd name="T27" fmla="*/ 90 h 426"/>
                <a:gd name="T28" fmla="*/ 135 w 389"/>
                <a:gd name="T29" fmla="*/ 118 h 426"/>
                <a:gd name="T30" fmla="*/ 114 w 389"/>
                <a:gd name="T31" fmla="*/ 208 h 426"/>
                <a:gd name="T32" fmla="*/ 114 w 389"/>
                <a:gd name="T33" fmla="*/ 426 h 426"/>
                <a:gd name="T34" fmla="*/ 0 w 389"/>
                <a:gd name="T35" fmla="*/ 426 h 426"/>
                <a:gd name="T36" fmla="*/ 0 w 389"/>
                <a:gd name="T37" fmla="*/ 11 h 426"/>
                <a:gd name="T38" fmla="*/ 108 w 389"/>
                <a:gd name="T39" fmla="*/ 11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9" h="426">
                  <a:moveTo>
                    <a:pt x="108" y="11"/>
                  </a:moveTo>
                  <a:cubicBezTo>
                    <a:pt x="108" y="69"/>
                    <a:pt x="108" y="69"/>
                    <a:pt x="108" y="69"/>
                  </a:cubicBezTo>
                  <a:cubicBezTo>
                    <a:pt x="111" y="69"/>
                    <a:pt x="111" y="69"/>
                    <a:pt x="111" y="69"/>
                  </a:cubicBezTo>
                  <a:cubicBezTo>
                    <a:pt x="125" y="45"/>
                    <a:pt x="144" y="27"/>
                    <a:pt x="167" y="16"/>
                  </a:cubicBezTo>
                  <a:cubicBezTo>
                    <a:pt x="190" y="6"/>
                    <a:pt x="213" y="0"/>
                    <a:pt x="237" y="0"/>
                  </a:cubicBezTo>
                  <a:cubicBezTo>
                    <a:pt x="268" y="0"/>
                    <a:pt x="293" y="4"/>
                    <a:pt x="312" y="13"/>
                  </a:cubicBezTo>
                  <a:cubicBezTo>
                    <a:pt x="332" y="21"/>
                    <a:pt x="347" y="32"/>
                    <a:pt x="358" y="47"/>
                  </a:cubicBezTo>
                  <a:cubicBezTo>
                    <a:pt x="370" y="62"/>
                    <a:pt x="378" y="80"/>
                    <a:pt x="382" y="101"/>
                  </a:cubicBezTo>
                  <a:cubicBezTo>
                    <a:pt x="387" y="122"/>
                    <a:pt x="389" y="145"/>
                    <a:pt x="389" y="171"/>
                  </a:cubicBezTo>
                  <a:cubicBezTo>
                    <a:pt x="389" y="426"/>
                    <a:pt x="389" y="426"/>
                    <a:pt x="389" y="426"/>
                  </a:cubicBezTo>
                  <a:cubicBezTo>
                    <a:pt x="275" y="426"/>
                    <a:pt x="275" y="426"/>
                    <a:pt x="275" y="426"/>
                  </a:cubicBezTo>
                  <a:cubicBezTo>
                    <a:pt x="275" y="192"/>
                    <a:pt x="275" y="192"/>
                    <a:pt x="275" y="192"/>
                  </a:cubicBezTo>
                  <a:cubicBezTo>
                    <a:pt x="275" y="157"/>
                    <a:pt x="270" y="132"/>
                    <a:pt x="259" y="115"/>
                  </a:cubicBezTo>
                  <a:cubicBezTo>
                    <a:pt x="248" y="98"/>
                    <a:pt x="229" y="90"/>
                    <a:pt x="202" y="90"/>
                  </a:cubicBezTo>
                  <a:cubicBezTo>
                    <a:pt x="171" y="90"/>
                    <a:pt x="149" y="99"/>
                    <a:pt x="135" y="118"/>
                  </a:cubicBezTo>
                  <a:cubicBezTo>
                    <a:pt x="121" y="136"/>
                    <a:pt x="114" y="166"/>
                    <a:pt x="114" y="208"/>
                  </a:cubicBezTo>
                  <a:cubicBezTo>
                    <a:pt x="114" y="426"/>
                    <a:pt x="114" y="426"/>
                    <a:pt x="114" y="426"/>
                  </a:cubicBezTo>
                  <a:cubicBezTo>
                    <a:pt x="0" y="426"/>
                    <a:pt x="0" y="426"/>
                    <a:pt x="0" y="426"/>
                  </a:cubicBezTo>
                  <a:cubicBezTo>
                    <a:pt x="0" y="11"/>
                    <a:pt x="0" y="11"/>
                    <a:pt x="0" y="11"/>
                  </a:cubicBezTo>
                  <a:lnTo>
                    <a:pt x="108"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0" name="Freeform 19"/>
            <p:cNvSpPr>
              <a:spLocks noSelect="1"/>
            </p:cNvSpPr>
            <p:nvPr userDrawn="1"/>
          </p:nvSpPr>
          <p:spPr bwMode="auto">
            <a:xfrm>
              <a:off x="11053763" y="5729288"/>
              <a:ext cx="131763" cy="139700"/>
            </a:xfrm>
            <a:custGeom>
              <a:avLst/>
              <a:gdLst>
                <a:gd name="T0" fmla="*/ 142 w 415"/>
                <a:gd name="T1" fmla="*/ 326 h 436"/>
                <a:gd name="T2" fmla="*/ 216 w 415"/>
                <a:gd name="T3" fmla="*/ 351 h 436"/>
                <a:gd name="T4" fmla="*/ 275 w 415"/>
                <a:gd name="T5" fmla="*/ 334 h 436"/>
                <a:gd name="T6" fmla="*/ 305 w 415"/>
                <a:gd name="T7" fmla="*/ 297 h 436"/>
                <a:gd name="T8" fmla="*/ 405 w 415"/>
                <a:gd name="T9" fmla="*/ 297 h 436"/>
                <a:gd name="T10" fmla="*/ 332 w 415"/>
                <a:gd name="T11" fmla="*/ 404 h 436"/>
                <a:gd name="T12" fmla="*/ 212 w 415"/>
                <a:gd name="T13" fmla="*/ 436 h 436"/>
                <a:gd name="T14" fmla="*/ 123 w 415"/>
                <a:gd name="T15" fmla="*/ 420 h 436"/>
                <a:gd name="T16" fmla="*/ 57 w 415"/>
                <a:gd name="T17" fmla="*/ 376 h 436"/>
                <a:gd name="T18" fmla="*/ 15 w 415"/>
                <a:gd name="T19" fmla="*/ 307 h 436"/>
                <a:gd name="T20" fmla="*/ 0 w 415"/>
                <a:gd name="T21" fmla="*/ 219 h 436"/>
                <a:gd name="T22" fmla="*/ 15 w 415"/>
                <a:gd name="T23" fmla="*/ 132 h 436"/>
                <a:gd name="T24" fmla="*/ 58 w 415"/>
                <a:gd name="T25" fmla="*/ 63 h 436"/>
                <a:gd name="T26" fmla="*/ 125 w 415"/>
                <a:gd name="T27" fmla="*/ 17 h 436"/>
                <a:gd name="T28" fmla="*/ 212 w 415"/>
                <a:gd name="T29" fmla="*/ 0 h 436"/>
                <a:gd name="T30" fmla="*/ 304 w 415"/>
                <a:gd name="T31" fmla="*/ 20 h 436"/>
                <a:gd name="T32" fmla="*/ 368 w 415"/>
                <a:gd name="T33" fmla="*/ 75 h 436"/>
                <a:gd name="T34" fmla="*/ 405 w 415"/>
                <a:gd name="T35" fmla="*/ 154 h 436"/>
                <a:gd name="T36" fmla="*/ 413 w 415"/>
                <a:gd name="T37" fmla="*/ 246 h 436"/>
                <a:gd name="T38" fmla="*/ 114 w 415"/>
                <a:gd name="T39" fmla="*/ 246 h 436"/>
                <a:gd name="T40" fmla="*/ 142 w 415"/>
                <a:gd name="T41" fmla="*/ 326 h 436"/>
                <a:gd name="T42" fmla="*/ 270 w 415"/>
                <a:gd name="T43" fmla="*/ 108 h 436"/>
                <a:gd name="T44" fmla="*/ 208 w 415"/>
                <a:gd name="T45" fmla="*/ 86 h 436"/>
                <a:gd name="T46" fmla="*/ 163 w 415"/>
                <a:gd name="T47" fmla="*/ 95 h 436"/>
                <a:gd name="T48" fmla="*/ 134 w 415"/>
                <a:gd name="T49" fmla="*/ 118 h 436"/>
                <a:gd name="T50" fmla="*/ 119 w 415"/>
                <a:gd name="T51" fmla="*/ 147 h 436"/>
                <a:gd name="T52" fmla="*/ 114 w 415"/>
                <a:gd name="T53" fmla="*/ 174 h 436"/>
                <a:gd name="T54" fmla="*/ 299 w 415"/>
                <a:gd name="T55" fmla="*/ 174 h 436"/>
                <a:gd name="T56" fmla="*/ 270 w 415"/>
                <a:gd name="T57" fmla="*/ 108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15" h="436">
                  <a:moveTo>
                    <a:pt x="142" y="326"/>
                  </a:moveTo>
                  <a:cubicBezTo>
                    <a:pt x="159" y="343"/>
                    <a:pt x="183" y="351"/>
                    <a:pt x="216" y="351"/>
                  </a:cubicBezTo>
                  <a:cubicBezTo>
                    <a:pt x="238" y="351"/>
                    <a:pt x="258" y="345"/>
                    <a:pt x="275" y="334"/>
                  </a:cubicBezTo>
                  <a:cubicBezTo>
                    <a:pt x="291" y="322"/>
                    <a:pt x="302" y="310"/>
                    <a:pt x="305" y="297"/>
                  </a:cubicBezTo>
                  <a:cubicBezTo>
                    <a:pt x="405" y="297"/>
                    <a:pt x="405" y="297"/>
                    <a:pt x="405" y="297"/>
                  </a:cubicBezTo>
                  <a:cubicBezTo>
                    <a:pt x="389" y="347"/>
                    <a:pt x="365" y="383"/>
                    <a:pt x="332" y="404"/>
                  </a:cubicBezTo>
                  <a:cubicBezTo>
                    <a:pt x="299" y="425"/>
                    <a:pt x="259" y="436"/>
                    <a:pt x="212" y="436"/>
                  </a:cubicBezTo>
                  <a:cubicBezTo>
                    <a:pt x="179" y="436"/>
                    <a:pt x="150" y="431"/>
                    <a:pt x="123" y="420"/>
                  </a:cubicBezTo>
                  <a:cubicBezTo>
                    <a:pt x="97" y="410"/>
                    <a:pt x="75" y="395"/>
                    <a:pt x="57" y="376"/>
                  </a:cubicBezTo>
                  <a:cubicBezTo>
                    <a:pt x="39" y="357"/>
                    <a:pt x="25" y="334"/>
                    <a:pt x="15" y="307"/>
                  </a:cubicBezTo>
                  <a:cubicBezTo>
                    <a:pt x="5" y="280"/>
                    <a:pt x="0" y="251"/>
                    <a:pt x="0" y="219"/>
                  </a:cubicBezTo>
                  <a:cubicBezTo>
                    <a:pt x="0" y="188"/>
                    <a:pt x="5" y="159"/>
                    <a:pt x="15" y="132"/>
                  </a:cubicBezTo>
                  <a:cubicBezTo>
                    <a:pt x="25" y="106"/>
                    <a:pt x="40" y="83"/>
                    <a:pt x="58" y="63"/>
                  </a:cubicBezTo>
                  <a:cubicBezTo>
                    <a:pt x="77" y="43"/>
                    <a:pt x="99" y="28"/>
                    <a:pt x="125" y="17"/>
                  </a:cubicBezTo>
                  <a:cubicBezTo>
                    <a:pt x="151" y="6"/>
                    <a:pt x="180" y="0"/>
                    <a:pt x="212" y="0"/>
                  </a:cubicBezTo>
                  <a:cubicBezTo>
                    <a:pt x="247" y="0"/>
                    <a:pt x="277" y="7"/>
                    <a:pt x="304" y="20"/>
                  </a:cubicBezTo>
                  <a:cubicBezTo>
                    <a:pt x="330" y="34"/>
                    <a:pt x="351" y="52"/>
                    <a:pt x="368" y="75"/>
                  </a:cubicBezTo>
                  <a:cubicBezTo>
                    <a:pt x="385" y="98"/>
                    <a:pt x="397" y="125"/>
                    <a:pt x="405" y="154"/>
                  </a:cubicBezTo>
                  <a:cubicBezTo>
                    <a:pt x="412" y="183"/>
                    <a:pt x="415" y="214"/>
                    <a:pt x="413" y="246"/>
                  </a:cubicBezTo>
                  <a:cubicBezTo>
                    <a:pt x="114" y="246"/>
                    <a:pt x="114" y="246"/>
                    <a:pt x="114" y="246"/>
                  </a:cubicBezTo>
                  <a:cubicBezTo>
                    <a:pt x="115" y="283"/>
                    <a:pt x="125" y="310"/>
                    <a:pt x="142" y="326"/>
                  </a:cubicBezTo>
                  <a:moveTo>
                    <a:pt x="270" y="108"/>
                  </a:moveTo>
                  <a:cubicBezTo>
                    <a:pt x="257" y="93"/>
                    <a:pt x="236" y="86"/>
                    <a:pt x="208" y="86"/>
                  </a:cubicBezTo>
                  <a:cubicBezTo>
                    <a:pt x="190" y="86"/>
                    <a:pt x="175" y="89"/>
                    <a:pt x="163" y="95"/>
                  </a:cubicBezTo>
                  <a:cubicBezTo>
                    <a:pt x="151" y="101"/>
                    <a:pt x="141" y="109"/>
                    <a:pt x="134" y="118"/>
                  </a:cubicBezTo>
                  <a:cubicBezTo>
                    <a:pt x="127" y="127"/>
                    <a:pt x="122" y="137"/>
                    <a:pt x="119" y="147"/>
                  </a:cubicBezTo>
                  <a:cubicBezTo>
                    <a:pt x="116" y="157"/>
                    <a:pt x="114" y="166"/>
                    <a:pt x="114" y="174"/>
                  </a:cubicBezTo>
                  <a:cubicBezTo>
                    <a:pt x="299" y="174"/>
                    <a:pt x="299" y="174"/>
                    <a:pt x="299" y="174"/>
                  </a:cubicBezTo>
                  <a:cubicBezTo>
                    <a:pt x="294" y="145"/>
                    <a:pt x="284" y="123"/>
                    <a:pt x="270" y="108"/>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1" name="Freeform 20"/>
            <p:cNvSpPr>
              <a:spLocks noSelect="1"/>
            </p:cNvSpPr>
            <p:nvPr userDrawn="1"/>
          </p:nvSpPr>
          <p:spPr bwMode="auto">
            <a:xfrm>
              <a:off x="11206163" y="5729288"/>
              <a:ext cx="123825" cy="136525"/>
            </a:xfrm>
            <a:custGeom>
              <a:avLst/>
              <a:gdLst>
                <a:gd name="T0" fmla="*/ 109 w 389"/>
                <a:gd name="T1" fmla="*/ 11 h 426"/>
                <a:gd name="T2" fmla="*/ 109 w 389"/>
                <a:gd name="T3" fmla="*/ 69 h 426"/>
                <a:gd name="T4" fmla="*/ 111 w 389"/>
                <a:gd name="T5" fmla="*/ 69 h 426"/>
                <a:gd name="T6" fmla="*/ 167 w 389"/>
                <a:gd name="T7" fmla="*/ 16 h 426"/>
                <a:gd name="T8" fmla="*/ 238 w 389"/>
                <a:gd name="T9" fmla="*/ 0 h 426"/>
                <a:gd name="T10" fmla="*/ 313 w 389"/>
                <a:gd name="T11" fmla="*/ 13 h 426"/>
                <a:gd name="T12" fmla="*/ 359 w 389"/>
                <a:gd name="T13" fmla="*/ 47 h 426"/>
                <a:gd name="T14" fmla="*/ 382 w 389"/>
                <a:gd name="T15" fmla="*/ 101 h 426"/>
                <a:gd name="T16" fmla="*/ 389 w 389"/>
                <a:gd name="T17" fmla="*/ 171 h 426"/>
                <a:gd name="T18" fmla="*/ 389 w 389"/>
                <a:gd name="T19" fmla="*/ 426 h 426"/>
                <a:gd name="T20" fmla="*/ 275 w 389"/>
                <a:gd name="T21" fmla="*/ 426 h 426"/>
                <a:gd name="T22" fmla="*/ 275 w 389"/>
                <a:gd name="T23" fmla="*/ 192 h 426"/>
                <a:gd name="T24" fmla="*/ 259 w 389"/>
                <a:gd name="T25" fmla="*/ 115 h 426"/>
                <a:gd name="T26" fmla="*/ 202 w 389"/>
                <a:gd name="T27" fmla="*/ 90 h 426"/>
                <a:gd name="T28" fmla="*/ 135 w 389"/>
                <a:gd name="T29" fmla="*/ 118 h 426"/>
                <a:gd name="T30" fmla="*/ 114 w 389"/>
                <a:gd name="T31" fmla="*/ 208 h 426"/>
                <a:gd name="T32" fmla="*/ 114 w 389"/>
                <a:gd name="T33" fmla="*/ 426 h 426"/>
                <a:gd name="T34" fmla="*/ 0 w 389"/>
                <a:gd name="T35" fmla="*/ 426 h 426"/>
                <a:gd name="T36" fmla="*/ 0 w 389"/>
                <a:gd name="T37" fmla="*/ 11 h 426"/>
                <a:gd name="T38" fmla="*/ 109 w 389"/>
                <a:gd name="T39" fmla="*/ 11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9" h="426">
                  <a:moveTo>
                    <a:pt x="109" y="11"/>
                  </a:moveTo>
                  <a:cubicBezTo>
                    <a:pt x="109" y="69"/>
                    <a:pt x="109" y="69"/>
                    <a:pt x="109" y="69"/>
                  </a:cubicBezTo>
                  <a:cubicBezTo>
                    <a:pt x="111" y="69"/>
                    <a:pt x="111" y="69"/>
                    <a:pt x="111" y="69"/>
                  </a:cubicBezTo>
                  <a:cubicBezTo>
                    <a:pt x="125" y="45"/>
                    <a:pt x="144" y="27"/>
                    <a:pt x="167" y="16"/>
                  </a:cubicBezTo>
                  <a:cubicBezTo>
                    <a:pt x="190" y="6"/>
                    <a:pt x="214" y="0"/>
                    <a:pt x="238" y="0"/>
                  </a:cubicBezTo>
                  <a:cubicBezTo>
                    <a:pt x="268" y="0"/>
                    <a:pt x="293" y="4"/>
                    <a:pt x="313" y="13"/>
                  </a:cubicBezTo>
                  <a:cubicBezTo>
                    <a:pt x="332" y="21"/>
                    <a:pt x="347" y="32"/>
                    <a:pt x="359" y="47"/>
                  </a:cubicBezTo>
                  <a:cubicBezTo>
                    <a:pt x="370" y="62"/>
                    <a:pt x="378" y="80"/>
                    <a:pt x="382" y="101"/>
                  </a:cubicBezTo>
                  <a:cubicBezTo>
                    <a:pt x="387" y="122"/>
                    <a:pt x="389" y="145"/>
                    <a:pt x="389" y="171"/>
                  </a:cubicBezTo>
                  <a:cubicBezTo>
                    <a:pt x="389" y="426"/>
                    <a:pt x="389" y="426"/>
                    <a:pt x="389" y="426"/>
                  </a:cubicBezTo>
                  <a:cubicBezTo>
                    <a:pt x="275" y="426"/>
                    <a:pt x="275" y="426"/>
                    <a:pt x="275" y="426"/>
                  </a:cubicBezTo>
                  <a:cubicBezTo>
                    <a:pt x="275" y="192"/>
                    <a:pt x="275" y="192"/>
                    <a:pt x="275" y="192"/>
                  </a:cubicBezTo>
                  <a:cubicBezTo>
                    <a:pt x="275" y="157"/>
                    <a:pt x="270" y="132"/>
                    <a:pt x="259" y="115"/>
                  </a:cubicBezTo>
                  <a:cubicBezTo>
                    <a:pt x="249" y="98"/>
                    <a:pt x="230" y="90"/>
                    <a:pt x="202" y="90"/>
                  </a:cubicBezTo>
                  <a:cubicBezTo>
                    <a:pt x="171" y="90"/>
                    <a:pt x="149" y="99"/>
                    <a:pt x="135" y="118"/>
                  </a:cubicBezTo>
                  <a:cubicBezTo>
                    <a:pt x="121" y="136"/>
                    <a:pt x="114" y="166"/>
                    <a:pt x="114" y="208"/>
                  </a:cubicBezTo>
                  <a:cubicBezTo>
                    <a:pt x="114" y="426"/>
                    <a:pt x="114" y="426"/>
                    <a:pt x="114" y="426"/>
                  </a:cubicBezTo>
                  <a:cubicBezTo>
                    <a:pt x="0" y="426"/>
                    <a:pt x="0" y="426"/>
                    <a:pt x="0" y="426"/>
                  </a:cubicBezTo>
                  <a:cubicBezTo>
                    <a:pt x="0" y="11"/>
                    <a:pt x="0" y="11"/>
                    <a:pt x="0" y="11"/>
                  </a:cubicBezTo>
                  <a:lnTo>
                    <a:pt x="109"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2" name="Freeform 21"/>
            <p:cNvSpPr>
              <a:spLocks noSelect="1"/>
            </p:cNvSpPr>
            <p:nvPr userDrawn="1"/>
          </p:nvSpPr>
          <p:spPr bwMode="auto">
            <a:xfrm>
              <a:off x="10233025" y="5949951"/>
              <a:ext cx="152400" cy="190500"/>
            </a:xfrm>
            <a:custGeom>
              <a:avLst/>
              <a:gdLst>
                <a:gd name="T0" fmla="*/ 133 w 482"/>
                <a:gd name="T1" fmla="*/ 445 h 599"/>
                <a:gd name="T2" fmla="*/ 161 w 482"/>
                <a:gd name="T3" fmla="*/ 477 h 599"/>
                <a:gd name="T4" fmla="*/ 201 w 482"/>
                <a:gd name="T5" fmla="*/ 496 h 599"/>
                <a:gd name="T6" fmla="*/ 249 w 482"/>
                <a:gd name="T7" fmla="*/ 502 h 599"/>
                <a:gd name="T8" fmla="*/ 285 w 482"/>
                <a:gd name="T9" fmla="*/ 499 h 599"/>
                <a:gd name="T10" fmla="*/ 321 w 482"/>
                <a:gd name="T11" fmla="*/ 488 h 599"/>
                <a:gd name="T12" fmla="*/ 349 w 482"/>
                <a:gd name="T13" fmla="*/ 466 h 599"/>
                <a:gd name="T14" fmla="*/ 361 w 482"/>
                <a:gd name="T15" fmla="*/ 430 h 599"/>
                <a:gd name="T16" fmla="*/ 346 w 482"/>
                <a:gd name="T17" fmla="*/ 393 h 599"/>
                <a:gd name="T18" fmla="*/ 307 w 482"/>
                <a:gd name="T19" fmla="*/ 369 h 599"/>
                <a:gd name="T20" fmla="*/ 252 w 482"/>
                <a:gd name="T21" fmla="*/ 352 h 599"/>
                <a:gd name="T22" fmla="*/ 191 w 482"/>
                <a:gd name="T23" fmla="*/ 336 h 599"/>
                <a:gd name="T24" fmla="*/ 128 w 482"/>
                <a:gd name="T25" fmla="*/ 316 h 599"/>
                <a:gd name="T26" fmla="*/ 74 w 482"/>
                <a:gd name="T27" fmla="*/ 286 h 599"/>
                <a:gd name="T28" fmla="*/ 35 w 482"/>
                <a:gd name="T29" fmla="*/ 240 h 599"/>
                <a:gd name="T30" fmla="*/ 20 w 482"/>
                <a:gd name="T31" fmla="*/ 173 h 599"/>
                <a:gd name="T32" fmla="*/ 39 w 482"/>
                <a:gd name="T33" fmla="*/ 96 h 599"/>
                <a:gd name="T34" fmla="*/ 88 w 482"/>
                <a:gd name="T35" fmla="*/ 42 h 599"/>
                <a:gd name="T36" fmla="*/ 157 w 482"/>
                <a:gd name="T37" fmla="*/ 10 h 599"/>
                <a:gd name="T38" fmla="*/ 234 w 482"/>
                <a:gd name="T39" fmla="*/ 0 h 599"/>
                <a:gd name="T40" fmla="*/ 320 w 482"/>
                <a:gd name="T41" fmla="*/ 10 h 599"/>
                <a:gd name="T42" fmla="*/ 393 w 482"/>
                <a:gd name="T43" fmla="*/ 42 h 599"/>
                <a:gd name="T44" fmla="*/ 444 w 482"/>
                <a:gd name="T45" fmla="*/ 100 h 599"/>
                <a:gd name="T46" fmla="*/ 463 w 482"/>
                <a:gd name="T47" fmla="*/ 184 h 599"/>
                <a:gd name="T48" fmla="*/ 341 w 482"/>
                <a:gd name="T49" fmla="*/ 184 h 599"/>
                <a:gd name="T50" fmla="*/ 330 w 482"/>
                <a:gd name="T51" fmla="*/ 142 h 599"/>
                <a:gd name="T52" fmla="*/ 306 w 482"/>
                <a:gd name="T53" fmla="*/ 115 h 599"/>
                <a:gd name="T54" fmla="*/ 271 w 482"/>
                <a:gd name="T55" fmla="*/ 102 h 599"/>
                <a:gd name="T56" fmla="*/ 228 w 482"/>
                <a:gd name="T57" fmla="*/ 98 h 599"/>
                <a:gd name="T58" fmla="*/ 198 w 482"/>
                <a:gd name="T59" fmla="*/ 101 h 599"/>
                <a:gd name="T60" fmla="*/ 170 w 482"/>
                <a:gd name="T61" fmla="*/ 112 h 599"/>
                <a:gd name="T62" fmla="*/ 150 w 482"/>
                <a:gd name="T63" fmla="*/ 132 h 599"/>
                <a:gd name="T64" fmla="*/ 142 w 482"/>
                <a:gd name="T65" fmla="*/ 163 h 599"/>
                <a:gd name="T66" fmla="*/ 148 w 482"/>
                <a:gd name="T67" fmla="*/ 190 h 599"/>
                <a:gd name="T68" fmla="*/ 173 w 482"/>
                <a:gd name="T69" fmla="*/ 209 h 599"/>
                <a:gd name="T70" fmla="*/ 225 w 482"/>
                <a:gd name="T71" fmla="*/ 227 h 599"/>
                <a:gd name="T72" fmla="*/ 312 w 482"/>
                <a:gd name="T73" fmla="*/ 249 h 599"/>
                <a:gd name="T74" fmla="*/ 357 w 482"/>
                <a:gd name="T75" fmla="*/ 261 h 599"/>
                <a:gd name="T76" fmla="*/ 413 w 482"/>
                <a:gd name="T77" fmla="*/ 288 h 599"/>
                <a:gd name="T78" fmla="*/ 462 w 482"/>
                <a:gd name="T79" fmla="*/ 337 h 599"/>
                <a:gd name="T80" fmla="*/ 482 w 482"/>
                <a:gd name="T81" fmla="*/ 416 h 599"/>
                <a:gd name="T82" fmla="*/ 467 w 482"/>
                <a:gd name="T83" fmla="*/ 489 h 599"/>
                <a:gd name="T84" fmla="*/ 422 w 482"/>
                <a:gd name="T85" fmla="*/ 547 h 599"/>
                <a:gd name="T86" fmla="*/ 347 w 482"/>
                <a:gd name="T87" fmla="*/ 585 h 599"/>
                <a:gd name="T88" fmla="*/ 244 w 482"/>
                <a:gd name="T89" fmla="*/ 599 h 599"/>
                <a:gd name="T90" fmla="*/ 153 w 482"/>
                <a:gd name="T91" fmla="*/ 587 h 599"/>
                <a:gd name="T92" fmla="*/ 74 w 482"/>
                <a:gd name="T93" fmla="*/ 551 h 599"/>
                <a:gd name="T94" fmla="*/ 20 w 482"/>
                <a:gd name="T95" fmla="*/ 487 h 599"/>
                <a:gd name="T96" fmla="*/ 1 w 482"/>
                <a:gd name="T97" fmla="*/ 396 h 599"/>
                <a:gd name="T98" fmla="*/ 122 w 482"/>
                <a:gd name="T99" fmla="*/ 396 h 599"/>
                <a:gd name="T100" fmla="*/ 133 w 482"/>
                <a:gd name="T101" fmla="*/ 445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82" h="599">
                  <a:moveTo>
                    <a:pt x="133" y="445"/>
                  </a:moveTo>
                  <a:cubicBezTo>
                    <a:pt x="140" y="458"/>
                    <a:pt x="149" y="469"/>
                    <a:pt x="161" y="477"/>
                  </a:cubicBezTo>
                  <a:cubicBezTo>
                    <a:pt x="172" y="486"/>
                    <a:pt x="186" y="492"/>
                    <a:pt x="201" y="496"/>
                  </a:cubicBezTo>
                  <a:cubicBezTo>
                    <a:pt x="216" y="500"/>
                    <a:pt x="233" y="502"/>
                    <a:pt x="249" y="502"/>
                  </a:cubicBezTo>
                  <a:cubicBezTo>
                    <a:pt x="260" y="502"/>
                    <a:pt x="272" y="501"/>
                    <a:pt x="285" y="499"/>
                  </a:cubicBezTo>
                  <a:cubicBezTo>
                    <a:pt x="298" y="497"/>
                    <a:pt x="310" y="493"/>
                    <a:pt x="321" y="488"/>
                  </a:cubicBezTo>
                  <a:cubicBezTo>
                    <a:pt x="332" y="483"/>
                    <a:pt x="342" y="475"/>
                    <a:pt x="349" y="466"/>
                  </a:cubicBezTo>
                  <a:cubicBezTo>
                    <a:pt x="357" y="457"/>
                    <a:pt x="361" y="445"/>
                    <a:pt x="361" y="430"/>
                  </a:cubicBezTo>
                  <a:cubicBezTo>
                    <a:pt x="361" y="415"/>
                    <a:pt x="356" y="402"/>
                    <a:pt x="346" y="393"/>
                  </a:cubicBezTo>
                  <a:cubicBezTo>
                    <a:pt x="336" y="383"/>
                    <a:pt x="323" y="375"/>
                    <a:pt x="307" y="369"/>
                  </a:cubicBezTo>
                  <a:cubicBezTo>
                    <a:pt x="291" y="362"/>
                    <a:pt x="273" y="357"/>
                    <a:pt x="252" y="352"/>
                  </a:cubicBezTo>
                  <a:cubicBezTo>
                    <a:pt x="232" y="347"/>
                    <a:pt x="211" y="342"/>
                    <a:pt x="191" y="336"/>
                  </a:cubicBezTo>
                  <a:cubicBezTo>
                    <a:pt x="169" y="330"/>
                    <a:pt x="148" y="324"/>
                    <a:pt x="128" y="316"/>
                  </a:cubicBezTo>
                  <a:cubicBezTo>
                    <a:pt x="108" y="308"/>
                    <a:pt x="90" y="298"/>
                    <a:pt x="74" y="286"/>
                  </a:cubicBezTo>
                  <a:cubicBezTo>
                    <a:pt x="58" y="274"/>
                    <a:pt x="45" y="258"/>
                    <a:pt x="35" y="240"/>
                  </a:cubicBezTo>
                  <a:cubicBezTo>
                    <a:pt x="25" y="221"/>
                    <a:pt x="20" y="199"/>
                    <a:pt x="20" y="173"/>
                  </a:cubicBezTo>
                  <a:cubicBezTo>
                    <a:pt x="20" y="144"/>
                    <a:pt x="26" y="118"/>
                    <a:pt x="39" y="96"/>
                  </a:cubicBezTo>
                  <a:cubicBezTo>
                    <a:pt x="51" y="75"/>
                    <a:pt x="68" y="57"/>
                    <a:pt x="88" y="42"/>
                  </a:cubicBezTo>
                  <a:cubicBezTo>
                    <a:pt x="108" y="28"/>
                    <a:pt x="131" y="17"/>
                    <a:pt x="157" y="10"/>
                  </a:cubicBezTo>
                  <a:cubicBezTo>
                    <a:pt x="183" y="3"/>
                    <a:pt x="208" y="0"/>
                    <a:pt x="234" y="0"/>
                  </a:cubicBezTo>
                  <a:cubicBezTo>
                    <a:pt x="264" y="0"/>
                    <a:pt x="293" y="3"/>
                    <a:pt x="320" y="10"/>
                  </a:cubicBezTo>
                  <a:cubicBezTo>
                    <a:pt x="348" y="17"/>
                    <a:pt x="372" y="27"/>
                    <a:pt x="393" y="42"/>
                  </a:cubicBezTo>
                  <a:cubicBezTo>
                    <a:pt x="415" y="57"/>
                    <a:pt x="432" y="76"/>
                    <a:pt x="444" y="100"/>
                  </a:cubicBezTo>
                  <a:cubicBezTo>
                    <a:pt x="457" y="123"/>
                    <a:pt x="463" y="151"/>
                    <a:pt x="463" y="184"/>
                  </a:cubicBezTo>
                  <a:cubicBezTo>
                    <a:pt x="341" y="184"/>
                    <a:pt x="341" y="184"/>
                    <a:pt x="341" y="184"/>
                  </a:cubicBezTo>
                  <a:cubicBezTo>
                    <a:pt x="340" y="167"/>
                    <a:pt x="337" y="153"/>
                    <a:pt x="330" y="142"/>
                  </a:cubicBezTo>
                  <a:cubicBezTo>
                    <a:pt x="324" y="131"/>
                    <a:pt x="316" y="122"/>
                    <a:pt x="306" y="115"/>
                  </a:cubicBezTo>
                  <a:cubicBezTo>
                    <a:pt x="296" y="109"/>
                    <a:pt x="284" y="104"/>
                    <a:pt x="271" y="102"/>
                  </a:cubicBezTo>
                  <a:cubicBezTo>
                    <a:pt x="258" y="99"/>
                    <a:pt x="244" y="98"/>
                    <a:pt x="228" y="98"/>
                  </a:cubicBezTo>
                  <a:cubicBezTo>
                    <a:pt x="218" y="98"/>
                    <a:pt x="208" y="99"/>
                    <a:pt x="198" y="101"/>
                  </a:cubicBezTo>
                  <a:cubicBezTo>
                    <a:pt x="188" y="103"/>
                    <a:pt x="178" y="107"/>
                    <a:pt x="170" y="112"/>
                  </a:cubicBezTo>
                  <a:cubicBezTo>
                    <a:pt x="162" y="117"/>
                    <a:pt x="155" y="124"/>
                    <a:pt x="150" y="132"/>
                  </a:cubicBezTo>
                  <a:cubicBezTo>
                    <a:pt x="144" y="140"/>
                    <a:pt x="142" y="150"/>
                    <a:pt x="142" y="163"/>
                  </a:cubicBezTo>
                  <a:cubicBezTo>
                    <a:pt x="142" y="174"/>
                    <a:pt x="144" y="183"/>
                    <a:pt x="148" y="190"/>
                  </a:cubicBezTo>
                  <a:cubicBezTo>
                    <a:pt x="152" y="197"/>
                    <a:pt x="161" y="203"/>
                    <a:pt x="173" y="209"/>
                  </a:cubicBezTo>
                  <a:cubicBezTo>
                    <a:pt x="186" y="215"/>
                    <a:pt x="203" y="221"/>
                    <a:pt x="225" y="227"/>
                  </a:cubicBezTo>
                  <a:cubicBezTo>
                    <a:pt x="248" y="233"/>
                    <a:pt x="277" y="240"/>
                    <a:pt x="312" y="249"/>
                  </a:cubicBezTo>
                  <a:cubicBezTo>
                    <a:pt x="323" y="251"/>
                    <a:pt x="338" y="255"/>
                    <a:pt x="357" y="261"/>
                  </a:cubicBezTo>
                  <a:cubicBezTo>
                    <a:pt x="376" y="266"/>
                    <a:pt x="395" y="275"/>
                    <a:pt x="413" y="288"/>
                  </a:cubicBezTo>
                  <a:cubicBezTo>
                    <a:pt x="432" y="300"/>
                    <a:pt x="448" y="316"/>
                    <a:pt x="462" y="337"/>
                  </a:cubicBezTo>
                  <a:cubicBezTo>
                    <a:pt x="476" y="358"/>
                    <a:pt x="482" y="384"/>
                    <a:pt x="482" y="416"/>
                  </a:cubicBezTo>
                  <a:cubicBezTo>
                    <a:pt x="482" y="442"/>
                    <a:pt x="477" y="466"/>
                    <a:pt x="467" y="489"/>
                  </a:cubicBezTo>
                  <a:cubicBezTo>
                    <a:pt x="457" y="511"/>
                    <a:pt x="442" y="531"/>
                    <a:pt x="422" y="547"/>
                  </a:cubicBezTo>
                  <a:cubicBezTo>
                    <a:pt x="402" y="563"/>
                    <a:pt x="377" y="576"/>
                    <a:pt x="347" y="585"/>
                  </a:cubicBezTo>
                  <a:cubicBezTo>
                    <a:pt x="318" y="594"/>
                    <a:pt x="283" y="599"/>
                    <a:pt x="244" y="599"/>
                  </a:cubicBezTo>
                  <a:cubicBezTo>
                    <a:pt x="213" y="599"/>
                    <a:pt x="182" y="595"/>
                    <a:pt x="153" y="587"/>
                  </a:cubicBezTo>
                  <a:cubicBezTo>
                    <a:pt x="123" y="579"/>
                    <a:pt x="97" y="567"/>
                    <a:pt x="74" y="551"/>
                  </a:cubicBezTo>
                  <a:cubicBezTo>
                    <a:pt x="51" y="534"/>
                    <a:pt x="33" y="513"/>
                    <a:pt x="20" y="487"/>
                  </a:cubicBezTo>
                  <a:cubicBezTo>
                    <a:pt x="7" y="462"/>
                    <a:pt x="0" y="431"/>
                    <a:pt x="1" y="396"/>
                  </a:cubicBezTo>
                  <a:cubicBezTo>
                    <a:pt x="122" y="396"/>
                    <a:pt x="122" y="396"/>
                    <a:pt x="122" y="396"/>
                  </a:cubicBezTo>
                  <a:cubicBezTo>
                    <a:pt x="122" y="415"/>
                    <a:pt x="126" y="431"/>
                    <a:pt x="133" y="44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3" name="Freeform 22"/>
            <p:cNvSpPr>
              <a:spLocks noSelect="1"/>
            </p:cNvSpPr>
            <p:nvPr userDrawn="1"/>
          </p:nvSpPr>
          <p:spPr bwMode="auto">
            <a:xfrm>
              <a:off x="10401300" y="6000751"/>
              <a:ext cx="130175" cy="139700"/>
            </a:xfrm>
            <a:custGeom>
              <a:avLst/>
              <a:gdLst>
                <a:gd name="T0" fmla="*/ 211 w 409"/>
                <a:gd name="T1" fmla="*/ 86 h 436"/>
                <a:gd name="T2" fmla="*/ 165 w 409"/>
                <a:gd name="T3" fmla="*/ 98 h 436"/>
                <a:gd name="T4" fmla="*/ 135 w 409"/>
                <a:gd name="T5" fmla="*/ 130 h 436"/>
                <a:gd name="T6" fmla="*/ 119 w 409"/>
                <a:gd name="T7" fmla="*/ 174 h 436"/>
                <a:gd name="T8" fmla="*/ 114 w 409"/>
                <a:gd name="T9" fmla="*/ 221 h 436"/>
                <a:gd name="T10" fmla="*/ 119 w 409"/>
                <a:gd name="T11" fmla="*/ 266 h 436"/>
                <a:gd name="T12" fmla="*/ 134 w 409"/>
                <a:gd name="T13" fmla="*/ 308 h 436"/>
                <a:gd name="T14" fmla="*/ 164 w 409"/>
                <a:gd name="T15" fmla="*/ 339 h 436"/>
                <a:gd name="T16" fmla="*/ 208 w 409"/>
                <a:gd name="T17" fmla="*/ 351 h 436"/>
                <a:gd name="T18" fmla="*/ 271 w 409"/>
                <a:gd name="T19" fmla="*/ 328 h 436"/>
                <a:gd name="T20" fmla="*/ 299 w 409"/>
                <a:gd name="T21" fmla="*/ 267 h 436"/>
                <a:gd name="T22" fmla="*/ 409 w 409"/>
                <a:gd name="T23" fmla="*/ 267 h 436"/>
                <a:gd name="T24" fmla="*/ 345 w 409"/>
                <a:gd name="T25" fmla="*/ 393 h 436"/>
                <a:gd name="T26" fmla="*/ 209 w 409"/>
                <a:gd name="T27" fmla="*/ 436 h 436"/>
                <a:gd name="T28" fmla="*/ 124 w 409"/>
                <a:gd name="T29" fmla="*/ 421 h 436"/>
                <a:gd name="T30" fmla="*/ 58 w 409"/>
                <a:gd name="T31" fmla="*/ 377 h 436"/>
                <a:gd name="T32" fmla="*/ 15 w 409"/>
                <a:gd name="T33" fmla="*/ 310 h 436"/>
                <a:gd name="T34" fmla="*/ 0 w 409"/>
                <a:gd name="T35" fmla="*/ 225 h 436"/>
                <a:gd name="T36" fmla="*/ 14 w 409"/>
                <a:gd name="T37" fmla="*/ 135 h 436"/>
                <a:gd name="T38" fmla="*/ 55 w 409"/>
                <a:gd name="T39" fmla="*/ 64 h 436"/>
                <a:gd name="T40" fmla="*/ 122 w 409"/>
                <a:gd name="T41" fmla="*/ 17 h 436"/>
                <a:gd name="T42" fmla="*/ 212 w 409"/>
                <a:gd name="T43" fmla="*/ 0 h 436"/>
                <a:gd name="T44" fmla="*/ 283 w 409"/>
                <a:gd name="T45" fmla="*/ 10 h 436"/>
                <a:gd name="T46" fmla="*/ 344 w 409"/>
                <a:gd name="T47" fmla="*/ 39 h 436"/>
                <a:gd name="T48" fmla="*/ 387 w 409"/>
                <a:gd name="T49" fmla="*/ 88 h 436"/>
                <a:gd name="T50" fmla="*/ 406 w 409"/>
                <a:gd name="T51" fmla="*/ 157 h 436"/>
                <a:gd name="T52" fmla="*/ 295 w 409"/>
                <a:gd name="T53" fmla="*/ 157 h 436"/>
                <a:gd name="T54" fmla="*/ 211 w 409"/>
                <a:gd name="T55" fmla="*/ 86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9" h="436">
                  <a:moveTo>
                    <a:pt x="211" y="86"/>
                  </a:moveTo>
                  <a:cubicBezTo>
                    <a:pt x="193" y="86"/>
                    <a:pt x="178" y="90"/>
                    <a:pt x="165" y="98"/>
                  </a:cubicBezTo>
                  <a:cubicBezTo>
                    <a:pt x="153" y="107"/>
                    <a:pt x="143" y="117"/>
                    <a:pt x="135" y="130"/>
                  </a:cubicBezTo>
                  <a:cubicBezTo>
                    <a:pt x="127" y="144"/>
                    <a:pt x="122" y="158"/>
                    <a:pt x="119" y="174"/>
                  </a:cubicBezTo>
                  <a:cubicBezTo>
                    <a:pt x="115" y="190"/>
                    <a:pt x="114" y="205"/>
                    <a:pt x="114" y="221"/>
                  </a:cubicBezTo>
                  <a:cubicBezTo>
                    <a:pt x="114" y="236"/>
                    <a:pt x="115" y="251"/>
                    <a:pt x="119" y="266"/>
                  </a:cubicBezTo>
                  <a:cubicBezTo>
                    <a:pt x="122" y="282"/>
                    <a:pt x="127" y="296"/>
                    <a:pt x="134" y="308"/>
                  </a:cubicBezTo>
                  <a:cubicBezTo>
                    <a:pt x="142" y="321"/>
                    <a:pt x="151" y="331"/>
                    <a:pt x="164" y="339"/>
                  </a:cubicBezTo>
                  <a:cubicBezTo>
                    <a:pt x="176" y="347"/>
                    <a:pt x="191" y="351"/>
                    <a:pt x="208" y="351"/>
                  </a:cubicBezTo>
                  <a:cubicBezTo>
                    <a:pt x="236" y="351"/>
                    <a:pt x="257" y="344"/>
                    <a:pt x="271" y="328"/>
                  </a:cubicBezTo>
                  <a:cubicBezTo>
                    <a:pt x="286" y="313"/>
                    <a:pt x="295" y="293"/>
                    <a:pt x="299" y="267"/>
                  </a:cubicBezTo>
                  <a:cubicBezTo>
                    <a:pt x="409" y="267"/>
                    <a:pt x="409" y="267"/>
                    <a:pt x="409" y="267"/>
                  </a:cubicBezTo>
                  <a:cubicBezTo>
                    <a:pt x="401" y="322"/>
                    <a:pt x="380" y="364"/>
                    <a:pt x="345" y="393"/>
                  </a:cubicBezTo>
                  <a:cubicBezTo>
                    <a:pt x="309" y="422"/>
                    <a:pt x="264" y="436"/>
                    <a:pt x="209" y="436"/>
                  </a:cubicBezTo>
                  <a:cubicBezTo>
                    <a:pt x="178" y="436"/>
                    <a:pt x="150" y="431"/>
                    <a:pt x="124" y="421"/>
                  </a:cubicBezTo>
                  <a:cubicBezTo>
                    <a:pt x="98" y="410"/>
                    <a:pt x="76" y="396"/>
                    <a:pt x="58" y="377"/>
                  </a:cubicBezTo>
                  <a:cubicBezTo>
                    <a:pt x="40" y="358"/>
                    <a:pt x="25" y="336"/>
                    <a:pt x="15" y="310"/>
                  </a:cubicBezTo>
                  <a:cubicBezTo>
                    <a:pt x="5" y="284"/>
                    <a:pt x="0" y="256"/>
                    <a:pt x="0" y="225"/>
                  </a:cubicBezTo>
                  <a:cubicBezTo>
                    <a:pt x="0" y="193"/>
                    <a:pt x="5" y="163"/>
                    <a:pt x="14" y="135"/>
                  </a:cubicBezTo>
                  <a:cubicBezTo>
                    <a:pt x="23" y="108"/>
                    <a:pt x="37" y="84"/>
                    <a:pt x="55" y="64"/>
                  </a:cubicBezTo>
                  <a:cubicBezTo>
                    <a:pt x="74" y="44"/>
                    <a:pt x="96" y="28"/>
                    <a:pt x="122" y="17"/>
                  </a:cubicBezTo>
                  <a:cubicBezTo>
                    <a:pt x="148" y="6"/>
                    <a:pt x="178" y="0"/>
                    <a:pt x="212" y="0"/>
                  </a:cubicBezTo>
                  <a:cubicBezTo>
                    <a:pt x="236" y="0"/>
                    <a:pt x="260" y="3"/>
                    <a:pt x="283" y="10"/>
                  </a:cubicBezTo>
                  <a:cubicBezTo>
                    <a:pt x="305" y="16"/>
                    <a:pt x="326" y="26"/>
                    <a:pt x="344" y="39"/>
                  </a:cubicBezTo>
                  <a:cubicBezTo>
                    <a:pt x="361" y="52"/>
                    <a:pt x="376" y="68"/>
                    <a:pt x="387" y="88"/>
                  </a:cubicBezTo>
                  <a:cubicBezTo>
                    <a:pt x="398" y="108"/>
                    <a:pt x="405" y="131"/>
                    <a:pt x="406" y="157"/>
                  </a:cubicBezTo>
                  <a:cubicBezTo>
                    <a:pt x="295" y="157"/>
                    <a:pt x="295" y="157"/>
                    <a:pt x="295" y="157"/>
                  </a:cubicBezTo>
                  <a:cubicBezTo>
                    <a:pt x="288" y="110"/>
                    <a:pt x="260" y="86"/>
                    <a:pt x="211" y="86"/>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4" name="Freeform 23"/>
            <p:cNvSpPr>
              <a:spLocks noSelect="1"/>
            </p:cNvSpPr>
            <p:nvPr userDrawn="1"/>
          </p:nvSpPr>
          <p:spPr bwMode="auto">
            <a:xfrm>
              <a:off x="10552113" y="5954713"/>
              <a:ext cx="122238" cy="182563"/>
            </a:xfrm>
            <a:custGeom>
              <a:avLst/>
              <a:gdLst>
                <a:gd name="T0" fmla="*/ 114 w 389"/>
                <a:gd name="T1" fmla="*/ 0 h 572"/>
                <a:gd name="T2" fmla="*/ 114 w 389"/>
                <a:gd name="T3" fmla="*/ 215 h 572"/>
                <a:gd name="T4" fmla="*/ 116 w 389"/>
                <a:gd name="T5" fmla="*/ 215 h 572"/>
                <a:gd name="T6" fmla="*/ 172 w 389"/>
                <a:gd name="T7" fmla="*/ 163 h 572"/>
                <a:gd name="T8" fmla="*/ 237 w 389"/>
                <a:gd name="T9" fmla="*/ 146 h 572"/>
                <a:gd name="T10" fmla="*/ 312 w 389"/>
                <a:gd name="T11" fmla="*/ 159 h 572"/>
                <a:gd name="T12" fmla="*/ 358 w 389"/>
                <a:gd name="T13" fmla="*/ 193 h 572"/>
                <a:gd name="T14" fmla="*/ 382 w 389"/>
                <a:gd name="T15" fmla="*/ 247 h 572"/>
                <a:gd name="T16" fmla="*/ 389 w 389"/>
                <a:gd name="T17" fmla="*/ 317 h 572"/>
                <a:gd name="T18" fmla="*/ 389 w 389"/>
                <a:gd name="T19" fmla="*/ 572 h 572"/>
                <a:gd name="T20" fmla="*/ 275 w 389"/>
                <a:gd name="T21" fmla="*/ 572 h 572"/>
                <a:gd name="T22" fmla="*/ 275 w 389"/>
                <a:gd name="T23" fmla="*/ 338 h 572"/>
                <a:gd name="T24" fmla="*/ 259 w 389"/>
                <a:gd name="T25" fmla="*/ 261 h 572"/>
                <a:gd name="T26" fmla="*/ 202 w 389"/>
                <a:gd name="T27" fmla="*/ 236 h 572"/>
                <a:gd name="T28" fmla="*/ 135 w 389"/>
                <a:gd name="T29" fmla="*/ 264 h 572"/>
                <a:gd name="T30" fmla="*/ 114 w 389"/>
                <a:gd name="T31" fmla="*/ 355 h 572"/>
                <a:gd name="T32" fmla="*/ 114 w 389"/>
                <a:gd name="T33" fmla="*/ 572 h 572"/>
                <a:gd name="T34" fmla="*/ 0 w 389"/>
                <a:gd name="T35" fmla="*/ 572 h 572"/>
                <a:gd name="T36" fmla="*/ 0 w 389"/>
                <a:gd name="T37" fmla="*/ 0 h 572"/>
                <a:gd name="T38" fmla="*/ 114 w 389"/>
                <a:gd name="T39" fmla="*/ 0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9" h="572">
                  <a:moveTo>
                    <a:pt x="114" y="0"/>
                  </a:moveTo>
                  <a:cubicBezTo>
                    <a:pt x="114" y="215"/>
                    <a:pt x="114" y="215"/>
                    <a:pt x="114" y="215"/>
                  </a:cubicBezTo>
                  <a:cubicBezTo>
                    <a:pt x="116" y="215"/>
                    <a:pt x="116" y="215"/>
                    <a:pt x="116" y="215"/>
                  </a:cubicBezTo>
                  <a:cubicBezTo>
                    <a:pt x="131" y="191"/>
                    <a:pt x="149" y="174"/>
                    <a:pt x="172" y="163"/>
                  </a:cubicBezTo>
                  <a:cubicBezTo>
                    <a:pt x="194" y="152"/>
                    <a:pt x="216" y="146"/>
                    <a:pt x="237" y="146"/>
                  </a:cubicBezTo>
                  <a:cubicBezTo>
                    <a:pt x="268" y="146"/>
                    <a:pt x="293" y="150"/>
                    <a:pt x="312" y="159"/>
                  </a:cubicBezTo>
                  <a:cubicBezTo>
                    <a:pt x="332" y="167"/>
                    <a:pt x="347" y="178"/>
                    <a:pt x="358" y="193"/>
                  </a:cubicBezTo>
                  <a:cubicBezTo>
                    <a:pt x="369" y="208"/>
                    <a:pt x="377" y="226"/>
                    <a:pt x="382" y="247"/>
                  </a:cubicBezTo>
                  <a:cubicBezTo>
                    <a:pt x="386" y="268"/>
                    <a:pt x="389" y="291"/>
                    <a:pt x="389" y="317"/>
                  </a:cubicBezTo>
                  <a:cubicBezTo>
                    <a:pt x="389" y="572"/>
                    <a:pt x="389" y="572"/>
                    <a:pt x="389" y="572"/>
                  </a:cubicBezTo>
                  <a:cubicBezTo>
                    <a:pt x="275" y="572"/>
                    <a:pt x="275" y="572"/>
                    <a:pt x="275" y="572"/>
                  </a:cubicBezTo>
                  <a:cubicBezTo>
                    <a:pt x="275" y="338"/>
                    <a:pt x="275" y="338"/>
                    <a:pt x="275" y="338"/>
                  </a:cubicBezTo>
                  <a:cubicBezTo>
                    <a:pt x="275" y="304"/>
                    <a:pt x="270" y="278"/>
                    <a:pt x="259" y="261"/>
                  </a:cubicBezTo>
                  <a:cubicBezTo>
                    <a:pt x="248" y="244"/>
                    <a:pt x="229" y="236"/>
                    <a:pt x="202" y="236"/>
                  </a:cubicBezTo>
                  <a:cubicBezTo>
                    <a:pt x="171" y="236"/>
                    <a:pt x="149" y="245"/>
                    <a:pt x="135" y="264"/>
                  </a:cubicBezTo>
                  <a:cubicBezTo>
                    <a:pt x="121" y="282"/>
                    <a:pt x="114" y="312"/>
                    <a:pt x="114" y="355"/>
                  </a:cubicBezTo>
                  <a:cubicBezTo>
                    <a:pt x="114" y="572"/>
                    <a:pt x="114" y="572"/>
                    <a:pt x="114" y="572"/>
                  </a:cubicBezTo>
                  <a:cubicBezTo>
                    <a:pt x="0" y="572"/>
                    <a:pt x="0" y="572"/>
                    <a:pt x="0" y="572"/>
                  </a:cubicBezTo>
                  <a:cubicBezTo>
                    <a:pt x="0" y="0"/>
                    <a:pt x="0" y="0"/>
                    <a:pt x="0" y="0"/>
                  </a:cubicBez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5" name="Freeform 24"/>
            <p:cNvSpPr>
              <a:spLocks noSelect="1"/>
            </p:cNvSpPr>
            <p:nvPr userDrawn="1"/>
          </p:nvSpPr>
          <p:spPr bwMode="auto">
            <a:xfrm>
              <a:off x="10702925" y="6000751"/>
              <a:ext cx="84138" cy="136525"/>
            </a:xfrm>
            <a:custGeom>
              <a:avLst/>
              <a:gdLst>
                <a:gd name="T0" fmla="*/ 108 w 267"/>
                <a:gd name="T1" fmla="*/ 11 h 426"/>
                <a:gd name="T2" fmla="*/ 108 w 267"/>
                <a:gd name="T3" fmla="*/ 88 h 426"/>
                <a:gd name="T4" fmla="*/ 110 w 267"/>
                <a:gd name="T5" fmla="*/ 88 h 426"/>
                <a:gd name="T6" fmla="*/ 131 w 267"/>
                <a:gd name="T7" fmla="*/ 53 h 426"/>
                <a:gd name="T8" fmla="*/ 163 w 267"/>
                <a:gd name="T9" fmla="*/ 25 h 426"/>
                <a:gd name="T10" fmla="*/ 200 w 267"/>
                <a:gd name="T11" fmla="*/ 7 h 426"/>
                <a:gd name="T12" fmla="*/ 242 w 267"/>
                <a:gd name="T13" fmla="*/ 0 h 426"/>
                <a:gd name="T14" fmla="*/ 267 w 267"/>
                <a:gd name="T15" fmla="*/ 4 h 426"/>
                <a:gd name="T16" fmla="*/ 267 w 267"/>
                <a:gd name="T17" fmla="*/ 110 h 426"/>
                <a:gd name="T18" fmla="*/ 248 w 267"/>
                <a:gd name="T19" fmla="*/ 107 h 426"/>
                <a:gd name="T20" fmla="*/ 226 w 267"/>
                <a:gd name="T21" fmla="*/ 106 h 426"/>
                <a:gd name="T22" fmla="*/ 173 w 267"/>
                <a:gd name="T23" fmla="*/ 116 h 426"/>
                <a:gd name="T24" fmla="*/ 138 w 267"/>
                <a:gd name="T25" fmla="*/ 145 h 426"/>
                <a:gd name="T26" fmla="*/ 119 w 267"/>
                <a:gd name="T27" fmla="*/ 187 h 426"/>
                <a:gd name="T28" fmla="*/ 114 w 267"/>
                <a:gd name="T29" fmla="*/ 239 h 426"/>
                <a:gd name="T30" fmla="*/ 114 w 267"/>
                <a:gd name="T31" fmla="*/ 426 h 426"/>
                <a:gd name="T32" fmla="*/ 0 w 267"/>
                <a:gd name="T33" fmla="*/ 426 h 426"/>
                <a:gd name="T34" fmla="*/ 0 w 267"/>
                <a:gd name="T35" fmla="*/ 11 h 426"/>
                <a:gd name="T36" fmla="*/ 108 w 267"/>
                <a:gd name="T37" fmla="*/ 11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7" h="426">
                  <a:moveTo>
                    <a:pt x="108" y="11"/>
                  </a:moveTo>
                  <a:cubicBezTo>
                    <a:pt x="108" y="88"/>
                    <a:pt x="108" y="88"/>
                    <a:pt x="108" y="88"/>
                  </a:cubicBezTo>
                  <a:cubicBezTo>
                    <a:pt x="110" y="88"/>
                    <a:pt x="110" y="88"/>
                    <a:pt x="110" y="88"/>
                  </a:cubicBezTo>
                  <a:cubicBezTo>
                    <a:pt x="115" y="76"/>
                    <a:pt x="122" y="64"/>
                    <a:pt x="131" y="53"/>
                  </a:cubicBezTo>
                  <a:cubicBezTo>
                    <a:pt x="141" y="42"/>
                    <a:pt x="151" y="32"/>
                    <a:pt x="163" y="25"/>
                  </a:cubicBezTo>
                  <a:cubicBezTo>
                    <a:pt x="174" y="17"/>
                    <a:pt x="187" y="11"/>
                    <a:pt x="200" y="7"/>
                  </a:cubicBezTo>
                  <a:cubicBezTo>
                    <a:pt x="214" y="2"/>
                    <a:pt x="228" y="0"/>
                    <a:pt x="242" y="0"/>
                  </a:cubicBezTo>
                  <a:cubicBezTo>
                    <a:pt x="250" y="0"/>
                    <a:pt x="258" y="2"/>
                    <a:pt x="267" y="4"/>
                  </a:cubicBezTo>
                  <a:cubicBezTo>
                    <a:pt x="267" y="110"/>
                    <a:pt x="267" y="110"/>
                    <a:pt x="267" y="110"/>
                  </a:cubicBezTo>
                  <a:cubicBezTo>
                    <a:pt x="262" y="109"/>
                    <a:pt x="255" y="108"/>
                    <a:pt x="248" y="107"/>
                  </a:cubicBezTo>
                  <a:cubicBezTo>
                    <a:pt x="240" y="106"/>
                    <a:pt x="233" y="106"/>
                    <a:pt x="226" y="106"/>
                  </a:cubicBezTo>
                  <a:cubicBezTo>
                    <a:pt x="205" y="106"/>
                    <a:pt x="188" y="109"/>
                    <a:pt x="173" y="116"/>
                  </a:cubicBezTo>
                  <a:cubicBezTo>
                    <a:pt x="159" y="123"/>
                    <a:pt x="147" y="133"/>
                    <a:pt x="138" y="145"/>
                  </a:cubicBezTo>
                  <a:cubicBezTo>
                    <a:pt x="129" y="157"/>
                    <a:pt x="123" y="171"/>
                    <a:pt x="119" y="187"/>
                  </a:cubicBezTo>
                  <a:cubicBezTo>
                    <a:pt x="116" y="203"/>
                    <a:pt x="114" y="220"/>
                    <a:pt x="114" y="239"/>
                  </a:cubicBezTo>
                  <a:cubicBezTo>
                    <a:pt x="114" y="426"/>
                    <a:pt x="114" y="426"/>
                    <a:pt x="114" y="426"/>
                  </a:cubicBezTo>
                  <a:cubicBezTo>
                    <a:pt x="0" y="426"/>
                    <a:pt x="0" y="426"/>
                    <a:pt x="0" y="426"/>
                  </a:cubicBezTo>
                  <a:cubicBezTo>
                    <a:pt x="0" y="11"/>
                    <a:pt x="0" y="11"/>
                    <a:pt x="0" y="11"/>
                  </a:cubicBezTo>
                  <a:lnTo>
                    <a:pt x="108"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6" name="Freeform 25"/>
            <p:cNvSpPr>
              <a:spLocks noSelect="1"/>
            </p:cNvSpPr>
            <p:nvPr userDrawn="1"/>
          </p:nvSpPr>
          <p:spPr bwMode="auto">
            <a:xfrm>
              <a:off x="10802938" y="5954713"/>
              <a:ext cx="34925" cy="182563"/>
            </a:xfrm>
            <a:custGeom>
              <a:avLst/>
              <a:gdLst>
                <a:gd name="T0" fmla="*/ 0 w 22"/>
                <a:gd name="T1" fmla="*/ 0 h 115"/>
                <a:gd name="T2" fmla="*/ 22 w 22"/>
                <a:gd name="T3" fmla="*/ 0 h 115"/>
                <a:gd name="T4" fmla="*/ 22 w 22"/>
                <a:gd name="T5" fmla="*/ 19 h 115"/>
                <a:gd name="T6" fmla="*/ 0 w 22"/>
                <a:gd name="T7" fmla="*/ 19 h 115"/>
                <a:gd name="T8" fmla="*/ 0 w 22"/>
                <a:gd name="T9" fmla="*/ 0 h 115"/>
                <a:gd name="T10" fmla="*/ 22 w 22"/>
                <a:gd name="T11" fmla="*/ 115 h 115"/>
                <a:gd name="T12" fmla="*/ 0 w 22"/>
                <a:gd name="T13" fmla="*/ 115 h 115"/>
                <a:gd name="T14" fmla="*/ 0 w 22"/>
                <a:gd name="T15" fmla="*/ 32 h 115"/>
                <a:gd name="T16" fmla="*/ 22 w 22"/>
                <a:gd name="T17" fmla="*/ 32 h 115"/>
                <a:gd name="T18" fmla="*/ 22 w 22"/>
                <a:gd name="T19" fmla="*/ 115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 h="115">
                  <a:moveTo>
                    <a:pt x="0" y="0"/>
                  </a:moveTo>
                  <a:lnTo>
                    <a:pt x="22" y="0"/>
                  </a:lnTo>
                  <a:lnTo>
                    <a:pt x="22" y="19"/>
                  </a:lnTo>
                  <a:lnTo>
                    <a:pt x="0" y="19"/>
                  </a:lnTo>
                  <a:lnTo>
                    <a:pt x="0" y="0"/>
                  </a:lnTo>
                  <a:close/>
                  <a:moveTo>
                    <a:pt x="22" y="115"/>
                  </a:moveTo>
                  <a:lnTo>
                    <a:pt x="0" y="115"/>
                  </a:lnTo>
                  <a:lnTo>
                    <a:pt x="0" y="32"/>
                  </a:lnTo>
                  <a:lnTo>
                    <a:pt x="22" y="32"/>
                  </a:lnTo>
                  <a:lnTo>
                    <a:pt x="22" y="1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7" name="Freeform 26"/>
            <p:cNvSpPr>
              <a:spLocks noSelect="1"/>
            </p:cNvSpPr>
            <p:nvPr userDrawn="1"/>
          </p:nvSpPr>
          <p:spPr bwMode="auto">
            <a:xfrm>
              <a:off x="10845800" y="5954713"/>
              <a:ext cx="58738" cy="228600"/>
            </a:xfrm>
            <a:custGeom>
              <a:avLst/>
              <a:gdLst>
                <a:gd name="T0" fmla="*/ 24 w 182"/>
                <a:gd name="T1" fmla="*/ 623 h 717"/>
                <a:gd name="T2" fmla="*/ 55 w 182"/>
                <a:gd name="T3" fmla="*/ 616 h 717"/>
                <a:gd name="T4" fmla="*/ 68 w 182"/>
                <a:gd name="T5" fmla="*/ 586 h 717"/>
                <a:gd name="T6" fmla="*/ 68 w 182"/>
                <a:gd name="T7" fmla="*/ 157 h 717"/>
                <a:gd name="T8" fmla="*/ 182 w 182"/>
                <a:gd name="T9" fmla="*/ 157 h 717"/>
                <a:gd name="T10" fmla="*/ 182 w 182"/>
                <a:gd name="T11" fmla="*/ 592 h 717"/>
                <a:gd name="T12" fmla="*/ 175 w 182"/>
                <a:gd name="T13" fmla="*/ 647 h 717"/>
                <a:gd name="T14" fmla="*/ 152 w 182"/>
                <a:gd name="T15" fmla="*/ 686 h 717"/>
                <a:gd name="T16" fmla="*/ 107 w 182"/>
                <a:gd name="T17" fmla="*/ 709 h 717"/>
                <a:gd name="T18" fmla="*/ 36 w 182"/>
                <a:gd name="T19" fmla="*/ 717 h 717"/>
                <a:gd name="T20" fmla="*/ 0 w 182"/>
                <a:gd name="T21" fmla="*/ 714 h 717"/>
                <a:gd name="T22" fmla="*/ 0 w 182"/>
                <a:gd name="T23" fmla="*/ 620 h 717"/>
                <a:gd name="T24" fmla="*/ 24 w 182"/>
                <a:gd name="T25" fmla="*/ 623 h 717"/>
                <a:gd name="T26" fmla="*/ 68 w 182"/>
                <a:gd name="T27" fmla="*/ 0 h 717"/>
                <a:gd name="T28" fmla="*/ 182 w 182"/>
                <a:gd name="T29" fmla="*/ 0 h 717"/>
                <a:gd name="T30" fmla="*/ 182 w 182"/>
                <a:gd name="T31" fmla="*/ 93 h 717"/>
                <a:gd name="T32" fmla="*/ 68 w 182"/>
                <a:gd name="T33" fmla="*/ 93 h 717"/>
                <a:gd name="T34" fmla="*/ 68 w 182"/>
                <a:gd name="T35" fmla="*/ 0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2" h="717">
                  <a:moveTo>
                    <a:pt x="24" y="623"/>
                  </a:moveTo>
                  <a:cubicBezTo>
                    <a:pt x="36" y="623"/>
                    <a:pt x="46" y="621"/>
                    <a:pt x="55" y="616"/>
                  </a:cubicBezTo>
                  <a:cubicBezTo>
                    <a:pt x="64" y="612"/>
                    <a:pt x="68" y="602"/>
                    <a:pt x="68" y="586"/>
                  </a:cubicBezTo>
                  <a:cubicBezTo>
                    <a:pt x="68" y="157"/>
                    <a:pt x="68" y="157"/>
                    <a:pt x="68" y="157"/>
                  </a:cubicBezTo>
                  <a:cubicBezTo>
                    <a:pt x="182" y="157"/>
                    <a:pt x="182" y="157"/>
                    <a:pt x="182" y="157"/>
                  </a:cubicBezTo>
                  <a:cubicBezTo>
                    <a:pt x="182" y="592"/>
                    <a:pt x="182" y="592"/>
                    <a:pt x="182" y="592"/>
                  </a:cubicBezTo>
                  <a:cubicBezTo>
                    <a:pt x="182" y="613"/>
                    <a:pt x="180" y="632"/>
                    <a:pt x="175" y="647"/>
                  </a:cubicBezTo>
                  <a:cubicBezTo>
                    <a:pt x="171" y="663"/>
                    <a:pt x="163" y="676"/>
                    <a:pt x="152" y="686"/>
                  </a:cubicBezTo>
                  <a:cubicBezTo>
                    <a:pt x="141" y="696"/>
                    <a:pt x="126" y="704"/>
                    <a:pt x="107" y="709"/>
                  </a:cubicBezTo>
                  <a:cubicBezTo>
                    <a:pt x="89" y="714"/>
                    <a:pt x="65" y="717"/>
                    <a:pt x="36" y="717"/>
                  </a:cubicBezTo>
                  <a:cubicBezTo>
                    <a:pt x="23" y="717"/>
                    <a:pt x="11" y="716"/>
                    <a:pt x="0" y="714"/>
                  </a:cubicBezTo>
                  <a:cubicBezTo>
                    <a:pt x="0" y="620"/>
                    <a:pt x="0" y="620"/>
                    <a:pt x="0" y="620"/>
                  </a:cubicBezTo>
                  <a:cubicBezTo>
                    <a:pt x="6" y="622"/>
                    <a:pt x="14" y="623"/>
                    <a:pt x="24" y="623"/>
                  </a:cubicBezTo>
                  <a:moveTo>
                    <a:pt x="68" y="0"/>
                  </a:moveTo>
                  <a:cubicBezTo>
                    <a:pt x="182" y="0"/>
                    <a:pt x="182" y="0"/>
                    <a:pt x="182" y="0"/>
                  </a:cubicBezTo>
                  <a:cubicBezTo>
                    <a:pt x="182" y="93"/>
                    <a:pt x="182" y="93"/>
                    <a:pt x="182" y="93"/>
                  </a:cubicBezTo>
                  <a:cubicBezTo>
                    <a:pt x="68" y="93"/>
                    <a:pt x="68" y="93"/>
                    <a:pt x="68" y="93"/>
                  </a:cubicBezTo>
                  <a:lnTo>
                    <a:pt x="6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8" name="Freeform 27"/>
            <p:cNvSpPr>
              <a:spLocks noSelect="1"/>
            </p:cNvSpPr>
            <p:nvPr userDrawn="1"/>
          </p:nvSpPr>
          <p:spPr bwMode="auto">
            <a:xfrm>
              <a:off x="10920413" y="6005513"/>
              <a:ext cx="130175" cy="131763"/>
            </a:xfrm>
            <a:custGeom>
              <a:avLst/>
              <a:gdLst>
                <a:gd name="T0" fmla="*/ 29 w 82"/>
                <a:gd name="T1" fmla="*/ 83 h 83"/>
                <a:gd name="T2" fmla="*/ 0 w 82"/>
                <a:gd name="T3" fmla="*/ 0 h 83"/>
                <a:gd name="T4" fmla="*/ 24 w 82"/>
                <a:gd name="T5" fmla="*/ 0 h 83"/>
                <a:gd name="T6" fmla="*/ 42 w 82"/>
                <a:gd name="T7" fmla="*/ 56 h 83"/>
                <a:gd name="T8" fmla="*/ 42 w 82"/>
                <a:gd name="T9" fmla="*/ 56 h 83"/>
                <a:gd name="T10" fmla="*/ 60 w 82"/>
                <a:gd name="T11" fmla="*/ 0 h 83"/>
                <a:gd name="T12" fmla="*/ 82 w 82"/>
                <a:gd name="T13" fmla="*/ 0 h 83"/>
                <a:gd name="T14" fmla="*/ 54 w 82"/>
                <a:gd name="T15" fmla="*/ 83 h 83"/>
                <a:gd name="T16" fmla="*/ 29 w 82"/>
                <a:gd name="T17"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83">
                  <a:moveTo>
                    <a:pt x="29" y="83"/>
                  </a:moveTo>
                  <a:lnTo>
                    <a:pt x="0" y="0"/>
                  </a:lnTo>
                  <a:lnTo>
                    <a:pt x="24" y="0"/>
                  </a:lnTo>
                  <a:lnTo>
                    <a:pt x="42" y="56"/>
                  </a:lnTo>
                  <a:lnTo>
                    <a:pt x="42" y="56"/>
                  </a:lnTo>
                  <a:lnTo>
                    <a:pt x="60" y="0"/>
                  </a:lnTo>
                  <a:lnTo>
                    <a:pt x="82" y="0"/>
                  </a:lnTo>
                  <a:lnTo>
                    <a:pt x="54" y="83"/>
                  </a:lnTo>
                  <a:lnTo>
                    <a:pt x="29" y="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9" name="Freeform 28"/>
            <p:cNvSpPr>
              <a:spLocks noSelect="1"/>
            </p:cNvSpPr>
            <p:nvPr userDrawn="1"/>
          </p:nvSpPr>
          <p:spPr bwMode="auto">
            <a:xfrm>
              <a:off x="11053763" y="6000751"/>
              <a:ext cx="131763" cy="139700"/>
            </a:xfrm>
            <a:custGeom>
              <a:avLst/>
              <a:gdLst>
                <a:gd name="T0" fmla="*/ 142 w 415"/>
                <a:gd name="T1" fmla="*/ 326 h 436"/>
                <a:gd name="T2" fmla="*/ 215 w 415"/>
                <a:gd name="T3" fmla="*/ 351 h 436"/>
                <a:gd name="T4" fmla="*/ 275 w 415"/>
                <a:gd name="T5" fmla="*/ 334 h 436"/>
                <a:gd name="T6" fmla="*/ 305 w 415"/>
                <a:gd name="T7" fmla="*/ 298 h 436"/>
                <a:gd name="T8" fmla="*/ 405 w 415"/>
                <a:gd name="T9" fmla="*/ 298 h 436"/>
                <a:gd name="T10" fmla="*/ 332 w 415"/>
                <a:gd name="T11" fmla="*/ 404 h 436"/>
                <a:gd name="T12" fmla="*/ 211 w 415"/>
                <a:gd name="T13" fmla="*/ 436 h 436"/>
                <a:gd name="T14" fmla="*/ 123 w 415"/>
                <a:gd name="T15" fmla="*/ 421 h 436"/>
                <a:gd name="T16" fmla="*/ 57 w 415"/>
                <a:gd name="T17" fmla="*/ 376 h 436"/>
                <a:gd name="T18" fmla="*/ 15 w 415"/>
                <a:gd name="T19" fmla="*/ 307 h 436"/>
                <a:gd name="T20" fmla="*/ 0 w 415"/>
                <a:gd name="T21" fmla="*/ 219 h 436"/>
                <a:gd name="T22" fmla="*/ 15 w 415"/>
                <a:gd name="T23" fmla="*/ 132 h 436"/>
                <a:gd name="T24" fmla="*/ 58 w 415"/>
                <a:gd name="T25" fmla="*/ 63 h 436"/>
                <a:gd name="T26" fmla="*/ 125 w 415"/>
                <a:gd name="T27" fmla="*/ 17 h 436"/>
                <a:gd name="T28" fmla="*/ 211 w 415"/>
                <a:gd name="T29" fmla="*/ 0 h 436"/>
                <a:gd name="T30" fmla="*/ 304 w 415"/>
                <a:gd name="T31" fmla="*/ 21 h 436"/>
                <a:gd name="T32" fmla="*/ 368 w 415"/>
                <a:gd name="T33" fmla="*/ 76 h 436"/>
                <a:gd name="T34" fmla="*/ 405 w 415"/>
                <a:gd name="T35" fmla="*/ 154 h 436"/>
                <a:gd name="T36" fmla="*/ 413 w 415"/>
                <a:gd name="T37" fmla="*/ 246 h 436"/>
                <a:gd name="T38" fmla="*/ 114 w 415"/>
                <a:gd name="T39" fmla="*/ 246 h 436"/>
                <a:gd name="T40" fmla="*/ 142 w 415"/>
                <a:gd name="T41" fmla="*/ 326 h 436"/>
                <a:gd name="T42" fmla="*/ 270 w 415"/>
                <a:gd name="T43" fmla="*/ 108 h 436"/>
                <a:gd name="T44" fmla="*/ 208 w 415"/>
                <a:gd name="T45" fmla="*/ 86 h 436"/>
                <a:gd name="T46" fmla="*/ 163 w 415"/>
                <a:gd name="T47" fmla="*/ 95 h 436"/>
                <a:gd name="T48" fmla="*/ 134 w 415"/>
                <a:gd name="T49" fmla="*/ 118 h 436"/>
                <a:gd name="T50" fmla="*/ 119 w 415"/>
                <a:gd name="T51" fmla="*/ 147 h 436"/>
                <a:gd name="T52" fmla="*/ 114 w 415"/>
                <a:gd name="T53" fmla="*/ 174 h 436"/>
                <a:gd name="T54" fmla="*/ 299 w 415"/>
                <a:gd name="T55" fmla="*/ 174 h 436"/>
                <a:gd name="T56" fmla="*/ 270 w 415"/>
                <a:gd name="T57" fmla="*/ 108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15" h="436">
                  <a:moveTo>
                    <a:pt x="142" y="326"/>
                  </a:moveTo>
                  <a:cubicBezTo>
                    <a:pt x="159" y="343"/>
                    <a:pt x="183" y="351"/>
                    <a:pt x="215" y="351"/>
                  </a:cubicBezTo>
                  <a:cubicBezTo>
                    <a:pt x="238" y="351"/>
                    <a:pt x="258" y="346"/>
                    <a:pt x="275" y="334"/>
                  </a:cubicBezTo>
                  <a:cubicBezTo>
                    <a:pt x="291" y="323"/>
                    <a:pt x="301" y="310"/>
                    <a:pt x="305" y="298"/>
                  </a:cubicBezTo>
                  <a:cubicBezTo>
                    <a:pt x="405" y="298"/>
                    <a:pt x="405" y="298"/>
                    <a:pt x="405" y="298"/>
                  </a:cubicBezTo>
                  <a:cubicBezTo>
                    <a:pt x="389" y="347"/>
                    <a:pt x="365" y="383"/>
                    <a:pt x="332" y="404"/>
                  </a:cubicBezTo>
                  <a:cubicBezTo>
                    <a:pt x="298" y="426"/>
                    <a:pt x="258" y="436"/>
                    <a:pt x="211" y="436"/>
                  </a:cubicBezTo>
                  <a:cubicBezTo>
                    <a:pt x="179" y="436"/>
                    <a:pt x="149" y="431"/>
                    <a:pt x="123" y="421"/>
                  </a:cubicBezTo>
                  <a:cubicBezTo>
                    <a:pt x="97" y="410"/>
                    <a:pt x="75" y="395"/>
                    <a:pt x="57" y="376"/>
                  </a:cubicBezTo>
                  <a:cubicBezTo>
                    <a:pt x="39" y="357"/>
                    <a:pt x="25" y="334"/>
                    <a:pt x="15" y="307"/>
                  </a:cubicBezTo>
                  <a:cubicBezTo>
                    <a:pt x="5" y="280"/>
                    <a:pt x="0" y="251"/>
                    <a:pt x="0" y="219"/>
                  </a:cubicBezTo>
                  <a:cubicBezTo>
                    <a:pt x="0" y="188"/>
                    <a:pt x="5" y="159"/>
                    <a:pt x="15" y="132"/>
                  </a:cubicBezTo>
                  <a:cubicBezTo>
                    <a:pt x="25" y="106"/>
                    <a:pt x="40" y="83"/>
                    <a:pt x="58" y="63"/>
                  </a:cubicBezTo>
                  <a:cubicBezTo>
                    <a:pt x="77" y="44"/>
                    <a:pt x="99" y="28"/>
                    <a:pt x="125" y="17"/>
                  </a:cubicBezTo>
                  <a:cubicBezTo>
                    <a:pt x="151" y="6"/>
                    <a:pt x="180" y="0"/>
                    <a:pt x="211" y="0"/>
                  </a:cubicBezTo>
                  <a:cubicBezTo>
                    <a:pt x="247" y="0"/>
                    <a:pt x="277" y="7"/>
                    <a:pt x="304" y="21"/>
                  </a:cubicBezTo>
                  <a:cubicBezTo>
                    <a:pt x="330" y="34"/>
                    <a:pt x="351" y="53"/>
                    <a:pt x="368" y="76"/>
                  </a:cubicBezTo>
                  <a:cubicBezTo>
                    <a:pt x="385" y="99"/>
                    <a:pt x="397" y="125"/>
                    <a:pt x="405" y="154"/>
                  </a:cubicBezTo>
                  <a:cubicBezTo>
                    <a:pt x="412" y="184"/>
                    <a:pt x="415" y="214"/>
                    <a:pt x="413" y="246"/>
                  </a:cubicBezTo>
                  <a:cubicBezTo>
                    <a:pt x="114" y="246"/>
                    <a:pt x="114" y="246"/>
                    <a:pt x="114" y="246"/>
                  </a:cubicBezTo>
                  <a:cubicBezTo>
                    <a:pt x="115" y="283"/>
                    <a:pt x="125" y="310"/>
                    <a:pt x="142" y="326"/>
                  </a:cubicBezTo>
                  <a:moveTo>
                    <a:pt x="270" y="108"/>
                  </a:moveTo>
                  <a:cubicBezTo>
                    <a:pt x="257" y="93"/>
                    <a:pt x="236" y="86"/>
                    <a:pt x="208" y="86"/>
                  </a:cubicBezTo>
                  <a:cubicBezTo>
                    <a:pt x="190" y="86"/>
                    <a:pt x="175" y="89"/>
                    <a:pt x="163" y="95"/>
                  </a:cubicBezTo>
                  <a:cubicBezTo>
                    <a:pt x="151" y="101"/>
                    <a:pt x="141" y="109"/>
                    <a:pt x="134" y="118"/>
                  </a:cubicBezTo>
                  <a:cubicBezTo>
                    <a:pt x="127" y="127"/>
                    <a:pt x="122" y="137"/>
                    <a:pt x="119" y="147"/>
                  </a:cubicBezTo>
                  <a:cubicBezTo>
                    <a:pt x="116" y="157"/>
                    <a:pt x="114" y="166"/>
                    <a:pt x="114" y="174"/>
                  </a:cubicBezTo>
                  <a:cubicBezTo>
                    <a:pt x="299" y="174"/>
                    <a:pt x="299" y="174"/>
                    <a:pt x="299" y="174"/>
                  </a:cubicBezTo>
                  <a:cubicBezTo>
                    <a:pt x="293" y="145"/>
                    <a:pt x="284" y="123"/>
                    <a:pt x="270" y="108"/>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0" name="Freeform 29"/>
            <p:cNvSpPr>
              <a:spLocks noSelect="1"/>
            </p:cNvSpPr>
            <p:nvPr userDrawn="1"/>
          </p:nvSpPr>
          <p:spPr bwMode="auto">
            <a:xfrm>
              <a:off x="11206163" y="6000751"/>
              <a:ext cx="123825" cy="136525"/>
            </a:xfrm>
            <a:custGeom>
              <a:avLst/>
              <a:gdLst>
                <a:gd name="T0" fmla="*/ 108 w 389"/>
                <a:gd name="T1" fmla="*/ 11 h 426"/>
                <a:gd name="T2" fmla="*/ 108 w 389"/>
                <a:gd name="T3" fmla="*/ 69 h 426"/>
                <a:gd name="T4" fmla="*/ 111 w 389"/>
                <a:gd name="T5" fmla="*/ 69 h 426"/>
                <a:gd name="T6" fmla="*/ 167 w 389"/>
                <a:gd name="T7" fmla="*/ 17 h 426"/>
                <a:gd name="T8" fmla="*/ 237 w 389"/>
                <a:gd name="T9" fmla="*/ 0 h 426"/>
                <a:gd name="T10" fmla="*/ 312 w 389"/>
                <a:gd name="T11" fmla="*/ 13 h 426"/>
                <a:gd name="T12" fmla="*/ 358 w 389"/>
                <a:gd name="T13" fmla="*/ 47 h 426"/>
                <a:gd name="T14" fmla="*/ 382 w 389"/>
                <a:gd name="T15" fmla="*/ 101 h 426"/>
                <a:gd name="T16" fmla="*/ 389 w 389"/>
                <a:gd name="T17" fmla="*/ 171 h 426"/>
                <a:gd name="T18" fmla="*/ 389 w 389"/>
                <a:gd name="T19" fmla="*/ 426 h 426"/>
                <a:gd name="T20" fmla="*/ 275 w 389"/>
                <a:gd name="T21" fmla="*/ 426 h 426"/>
                <a:gd name="T22" fmla="*/ 275 w 389"/>
                <a:gd name="T23" fmla="*/ 192 h 426"/>
                <a:gd name="T24" fmla="*/ 259 w 389"/>
                <a:gd name="T25" fmla="*/ 115 h 426"/>
                <a:gd name="T26" fmla="*/ 202 w 389"/>
                <a:gd name="T27" fmla="*/ 90 h 426"/>
                <a:gd name="T28" fmla="*/ 135 w 389"/>
                <a:gd name="T29" fmla="*/ 118 h 426"/>
                <a:gd name="T30" fmla="*/ 114 w 389"/>
                <a:gd name="T31" fmla="*/ 209 h 426"/>
                <a:gd name="T32" fmla="*/ 114 w 389"/>
                <a:gd name="T33" fmla="*/ 426 h 426"/>
                <a:gd name="T34" fmla="*/ 0 w 389"/>
                <a:gd name="T35" fmla="*/ 426 h 426"/>
                <a:gd name="T36" fmla="*/ 0 w 389"/>
                <a:gd name="T37" fmla="*/ 11 h 426"/>
                <a:gd name="T38" fmla="*/ 108 w 389"/>
                <a:gd name="T39" fmla="*/ 11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9" h="426">
                  <a:moveTo>
                    <a:pt x="108" y="11"/>
                  </a:moveTo>
                  <a:cubicBezTo>
                    <a:pt x="108" y="69"/>
                    <a:pt x="108" y="69"/>
                    <a:pt x="108" y="69"/>
                  </a:cubicBezTo>
                  <a:cubicBezTo>
                    <a:pt x="111" y="69"/>
                    <a:pt x="111" y="69"/>
                    <a:pt x="111" y="69"/>
                  </a:cubicBezTo>
                  <a:cubicBezTo>
                    <a:pt x="125" y="45"/>
                    <a:pt x="144" y="28"/>
                    <a:pt x="167" y="17"/>
                  </a:cubicBezTo>
                  <a:cubicBezTo>
                    <a:pt x="190" y="6"/>
                    <a:pt x="213" y="0"/>
                    <a:pt x="237" y="0"/>
                  </a:cubicBezTo>
                  <a:cubicBezTo>
                    <a:pt x="268" y="0"/>
                    <a:pt x="293" y="4"/>
                    <a:pt x="312" y="13"/>
                  </a:cubicBezTo>
                  <a:cubicBezTo>
                    <a:pt x="332" y="21"/>
                    <a:pt x="347" y="32"/>
                    <a:pt x="358" y="47"/>
                  </a:cubicBezTo>
                  <a:cubicBezTo>
                    <a:pt x="370" y="62"/>
                    <a:pt x="377" y="80"/>
                    <a:pt x="382" y="101"/>
                  </a:cubicBezTo>
                  <a:cubicBezTo>
                    <a:pt x="386" y="122"/>
                    <a:pt x="389" y="145"/>
                    <a:pt x="389" y="171"/>
                  </a:cubicBezTo>
                  <a:cubicBezTo>
                    <a:pt x="389" y="426"/>
                    <a:pt x="389" y="426"/>
                    <a:pt x="389" y="426"/>
                  </a:cubicBezTo>
                  <a:cubicBezTo>
                    <a:pt x="275" y="426"/>
                    <a:pt x="275" y="426"/>
                    <a:pt x="275" y="426"/>
                  </a:cubicBezTo>
                  <a:cubicBezTo>
                    <a:pt x="275" y="192"/>
                    <a:pt x="275" y="192"/>
                    <a:pt x="275" y="192"/>
                  </a:cubicBezTo>
                  <a:cubicBezTo>
                    <a:pt x="275" y="158"/>
                    <a:pt x="270" y="132"/>
                    <a:pt x="259" y="115"/>
                  </a:cubicBezTo>
                  <a:cubicBezTo>
                    <a:pt x="248" y="98"/>
                    <a:pt x="229" y="90"/>
                    <a:pt x="202" y="90"/>
                  </a:cubicBezTo>
                  <a:cubicBezTo>
                    <a:pt x="171" y="90"/>
                    <a:pt x="149" y="99"/>
                    <a:pt x="135" y="118"/>
                  </a:cubicBezTo>
                  <a:cubicBezTo>
                    <a:pt x="121" y="136"/>
                    <a:pt x="114" y="166"/>
                    <a:pt x="114" y="209"/>
                  </a:cubicBezTo>
                  <a:cubicBezTo>
                    <a:pt x="114" y="426"/>
                    <a:pt x="114" y="426"/>
                    <a:pt x="114" y="426"/>
                  </a:cubicBezTo>
                  <a:cubicBezTo>
                    <a:pt x="0" y="426"/>
                    <a:pt x="0" y="426"/>
                    <a:pt x="0" y="426"/>
                  </a:cubicBezTo>
                  <a:cubicBezTo>
                    <a:pt x="0" y="11"/>
                    <a:pt x="0" y="11"/>
                    <a:pt x="0" y="11"/>
                  </a:cubicBezTo>
                  <a:lnTo>
                    <a:pt x="108"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1" name="Rectangle 30"/>
            <p:cNvSpPr>
              <a:spLocks noSelect="1" noChangeArrowheads="1"/>
            </p:cNvSpPr>
            <p:nvPr userDrawn="1"/>
          </p:nvSpPr>
          <p:spPr bwMode="auto">
            <a:xfrm>
              <a:off x="9494838" y="5797551"/>
              <a:ext cx="339725" cy="3397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2" name="Freeform 31"/>
            <p:cNvSpPr>
              <a:spLocks noSelect="1"/>
            </p:cNvSpPr>
            <p:nvPr userDrawn="1"/>
          </p:nvSpPr>
          <p:spPr bwMode="auto">
            <a:xfrm>
              <a:off x="9488488" y="5407026"/>
              <a:ext cx="633413" cy="341313"/>
            </a:xfrm>
            <a:custGeom>
              <a:avLst/>
              <a:gdLst>
                <a:gd name="T0" fmla="*/ 1995 w 1995"/>
                <a:gd name="T1" fmla="*/ 540 h 1079"/>
                <a:gd name="T2" fmla="*/ 998 w 1995"/>
                <a:gd name="T3" fmla="*/ 1079 h 1079"/>
                <a:gd name="T4" fmla="*/ 0 w 1995"/>
                <a:gd name="T5" fmla="*/ 540 h 1079"/>
                <a:gd name="T6" fmla="*/ 998 w 1995"/>
                <a:gd name="T7" fmla="*/ 0 h 1079"/>
                <a:gd name="T8" fmla="*/ 1995 w 1995"/>
                <a:gd name="T9" fmla="*/ 540 h 1079"/>
              </a:gdLst>
              <a:ahLst/>
              <a:cxnLst>
                <a:cxn ang="0">
                  <a:pos x="T0" y="T1"/>
                </a:cxn>
                <a:cxn ang="0">
                  <a:pos x="T2" y="T3"/>
                </a:cxn>
                <a:cxn ang="0">
                  <a:pos x="T4" y="T5"/>
                </a:cxn>
                <a:cxn ang="0">
                  <a:pos x="T6" y="T7"/>
                </a:cxn>
                <a:cxn ang="0">
                  <a:pos x="T8" y="T9"/>
                </a:cxn>
              </a:cxnLst>
              <a:rect l="0" t="0" r="r" b="b"/>
              <a:pathLst>
                <a:path w="1995" h="1079">
                  <a:moveTo>
                    <a:pt x="1995" y="540"/>
                  </a:moveTo>
                  <a:cubicBezTo>
                    <a:pt x="1800" y="862"/>
                    <a:pt x="1426" y="1079"/>
                    <a:pt x="998" y="1079"/>
                  </a:cubicBezTo>
                  <a:cubicBezTo>
                    <a:pt x="569" y="1079"/>
                    <a:pt x="195" y="862"/>
                    <a:pt x="0" y="540"/>
                  </a:cubicBezTo>
                  <a:cubicBezTo>
                    <a:pt x="195" y="218"/>
                    <a:pt x="569" y="0"/>
                    <a:pt x="998" y="0"/>
                  </a:cubicBezTo>
                  <a:cubicBezTo>
                    <a:pt x="1426" y="0"/>
                    <a:pt x="1800" y="218"/>
                    <a:pt x="1995" y="540"/>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3" name="Oval 32"/>
            <p:cNvSpPr>
              <a:spLocks noSelect="1" noChangeArrowheads="1"/>
            </p:cNvSpPr>
            <p:nvPr userDrawn="1"/>
          </p:nvSpPr>
          <p:spPr bwMode="auto">
            <a:xfrm>
              <a:off x="9690100" y="5461001"/>
              <a:ext cx="231775" cy="2333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4" name="Oval 33"/>
            <p:cNvSpPr>
              <a:spLocks noSelect="1" noChangeArrowheads="1"/>
            </p:cNvSpPr>
            <p:nvPr userDrawn="1"/>
          </p:nvSpPr>
          <p:spPr bwMode="auto">
            <a:xfrm>
              <a:off x="9753600" y="5526088"/>
              <a:ext cx="103188" cy="10318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5" name="Freeform 34"/>
            <p:cNvSpPr>
              <a:spLocks noSelect="1"/>
            </p:cNvSpPr>
            <p:nvPr userDrawn="1"/>
          </p:nvSpPr>
          <p:spPr bwMode="auto">
            <a:xfrm>
              <a:off x="9834563" y="5797551"/>
              <a:ext cx="295275" cy="339725"/>
            </a:xfrm>
            <a:custGeom>
              <a:avLst/>
              <a:gdLst>
                <a:gd name="T0" fmla="*/ 186 w 186"/>
                <a:gd name="T1" fmla="*/ 107 h 214"/>
                <a:gd name="T2" fmla="*/ 0 w 186"/>
                <a:gd name="T3" fmla="*/ 0 h 214"/>
                <a:gd name="T4" fmla="*/ 0 w 186"/>
                <a:gd name="T5" fmla="*/ 214 h 214"/>
                <a:gd name="T6" fmla="*/ 186 w 186"/>
                <a:gd name="T7" fmla="*/ 107 h 214"/>
              </a:gdLst>
              <a:ahLst/>
              <a:cxnLst>
                <a:cxn ang="0">
                  <a:pos x="T0" y="T1"/>
                </a:cxn>
                <a:cxn ang="0">
                  <a:pos x="T2" y="T3"/>
                </a:cxn>
                <a:cxn ang="0">
                  <a:pos x="T4" y="T5"/>
                </a:cxn>
                <a:cxn ang="0">
                  <a:pos x="T6" y="T7"/>
                </a:cxn>
              </a:cxnLst>
              <a:rect l="0" t="0" r="r" b="b"/>
              <a:pathLst>
                <a:path w="186" h="214">
                  <a:moveTo>
                    <a:pt x="186" y="107"/>
                  </a:moveTo>
                  <a:lnTo>
                    <a:pt x="0" y="0"/>
                  </a:lnTo>
                  <a:lnTo>
                    <a:pt x="0" y="214"/>
                  </a:lnTo>
                  <a:lnTo>
                    <a:pt x="186" y="1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46" name="Freeform 35"/>
            <p:cNvSpPr>
              <a:spLocks noSelect="1"/>
            </p:cNvSpPr>
            <p:nvPr userDrawn="1"/>
          </p:nvSpPr>
          <p:spPr bwMode="auto">
            <a:xfrm>
              <a:off x="10004425" y="5895976"/>
              <a:ext cx="125413" cy="142875"/>
            </a:xfrm>
            <a:custGeom>
              <a:avLst/>
              <a:gdLst>
                <a:gd name="T0" fmla="*/ 79 w 79"/>
                <a:gd name="T1" fmla="*/ 45 h 90"/>
                <a:gd name="T2" fmla="*/ 0 w 79"/>
                <a:gd name="T3" fmla="*/ 0 h 90"/>
                <a:gd name="T4" fmla="*/ 0 w 79"/>
                <a:gd name="T5" fmla="*/ 90 h 90"/>
                <a:gd name="T6" fmla="*/ 79 w 79"/>
                <a:gd name="T7" fmla="*/ 45 h 90"/>
              </a:gdLst>
              <a:ahLst/>
              <a:cxnLst>
                <a:cxn ang="0">
                  <a:pos x="T0" y="T1"/>
                </a:cxn>
                <a:cxn ang="0">
                  <a:pos x="T2" y="T3"/>
                </a:cxn>
                <a:cxn ang="0">
                  <a:pos x="T4" y="T5"/>
                </a:cxn>
                <a:cxn ang="0">
                  <a:pos x="T6" y="T7"/>
                </a:cxn>
              </a:cxnLst>
              <a:rect l="0" t="0" r="r" b="b"/>
              <a:pathLst>
                <a:path w="79" h="90">
                  <a:moveTo>
                    <a:pt x="79" y="45"/>
                  </a:moveTo>
                  <a:lnTo>
                    <a:pt x="0" y="0"/>
                  </a:lnTo>
                  <a:lnTo>
                    <a:pt x="0" y="90"/>
                  </a:lnTo>
                  <a:lnTo>
                    <a:pt x="79"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2852278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ekop">
    <p:bg>
      <p:bgPr>
        <a:solidFill>
          <a:schemeClr val="tx2"/>
        </a:solidFill>
        <a:effectLst/>
      </p:bgPr>
    </p:bg>
    <p:spTree>
      <p:nvGrpSpPr>
        <p:cNvPr id="1" name=""/>
        <p:cNvGrpSpPr/>
        <p:nvPr/>
      </p:nvGrpSpPr>
      <p:grpSpPr>
        <a:xfrm>
          <a:off x="0" y="0"/>
          <a:ext cx="0" cy="0"/>
          <a:chOff x="0" y="0"/>
          <a:chExt cx="0" cy="0"/>
        </a:xfrm>
      </p:grpSpPr>
      <p:sp>
        <p:nvSpPr>
          <p:cNvPr id="7" name="Tijdelijke aanduiding voor afbeelding 6"/>
          <p:cNvSpPr>
            <a:spLocks noGrp="1" noSelect="1"/>
          </p:cNvSpPr>
          <p:nvPr>
            <p:ph type="pic" sz="quarter" idx="10" hasCustomPrompt="1"/>
          </p:nvPr>
        </p:nvSpPr>
        <p:spPr>
          <a:xfrm>
            <a:off x="0" y="0"/>
            <a:ext cx="12192000" cy="6858000"/>
          </a:xfrm>
        </p:spPr>
        <p:txBody>
          <a:bodyPr/>
          <a:lstStyle>
            <a:lvl1pPr marL="0" indent="0" algn="ctr">
              <a:buNone/>
              <a:defRPr baseline="0"/>
            </a:lvl1pPr>
          </a:lstStyle>
          <a:p>
            <a:r>
              <a:rPr lang="nl-NL"/>
              <a:t>[Klik op het pictogram om een achtergrondafbeelding in te voegen]</a:t>
            </a:r>
          </a:p>
        </p:txBody>
      </p:sp>
      <p:sp>
        <p:nvSpPr>
          <p:cNvPr id="3" name="Ondertitel 2"/>
          <p:cNvSpPr>
            <a:spLocks noGrp="1" noSelect="1"/>
          </p:cNvSpPr>
          <p:nvPr>
            <p:ph type="subTitle" idx="1" hasCustomPrompt="1"/>
          </p:nvPr>
        </p:nvSpPr>
        <p:spPr>
          <a:xfrm>
            <a:off x="601199" y="1908000"/>
            <a:ext cx="11030400" cy="964154"/>
          </a:xfrm>
        </p:spPr>
        <p:txBody>
          <a:bodyPr/>
          <a:lstStyle>
            <a:lvl1pPr marL="0" indent="0" algn="l">
              <a:buNone/>
              <a:defRPr sz="36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sp>
        <p:nvSpPr>
          <p:cNvPr id="2" name="Titel 1"/>
          <p:cNvSpPr>
            <a:spLocks noGrp="1" noSelect="1"/>
          </p:cNvSpPr>
          <p:nvPr>
            <p:ph type="ctrTitle" hasCustomPrompt="1"/>
          </p:nvPr>
        </p:nvSpPr>
        <p:spPr>
          <a:xfrm>
            <a:off x="601199" y="534554"/>
            <a:ext cx="11030400" cy="1440000"/>
          </a:xfrm>
        </p:spPr>
        <p:txBody>
          <a:bodyPr anchor="b"/>
          <a:lstStyle>
            <a:lvl1pPr algn="l">
              <a:lnSpc>
                <a:spcPct val="96000"/>
              </a:lnSpc>
              <a:defRPr sz="5200" baseline="0"/>
            </a:lvl1pPr>
          </a:lstStyle>
          <a:p>
            <a:r>
              <a:rPr lang="nl-NL"/>
              <a:t>[Titel]</a:t>
            </a:r>
          </a:p>
        </p:txBody>
      </p:sp>
      <p:sp>
        <p:nvSpPr>
          <p:cNvPr id="15" name="Freeform 5 (PHJU)">
            <a:extLst>
              <a:ext uri="{FF2B5EF4-FFF2-40B4-BE49-F238E27FC236}">
                <a16:creationId xmlns:a16="http://schemas.microsoft.com/office/drawing/2014/main" id="{EFCEC747-CAC1-4E38-B718-25E84D2435E4}"/>
              </a:ext>
            </a:extLst>
          </p:cNvPr>
          <p:cNvSpPr>
            <a:spLocks noGrp="1" noSelect="1"/>
          </p:cNvSpPr>
          <p:nvPr userDrawn="1">
            <p:ph type="body" idx="1001" hasCustomPrompt="1"/>
            <p:custDataLst>
              <p:custData r:id="rId1"/>
            </p:custDataLst>
          </p:nvPr>
        </p:nvSpPr>
        <p:spPr bwMode="auto">
          <a:xfrm>
            <a:off x="11588750" y="6219825"/>
            <a:ext cx="355600" cy="192088"/>
          </a:xfrm>
          <a:custGeom>
            <a:avLst/>
            <a:gdLst>
              <a:gd name="T0" fmla="*/ 1119 w 1119"/>
              <a:gd name="T1" fmla="*/ 303 h 605"/>
              <a:gd name="T2" fmla="*/ 560 w 1119"/>
              <a:gd name="T3" fmla="*/ 605 h 605"/>
              <a:gd name="T4" fmla="*/ 0 w 1119"/>
              <a:gd name="T5" fmla="*/ 303 h 605"/>
              <a:gd name="T6" fmla="*/ 560 w 1119"/>
              <a:gd name="T7" fmla="*/ 0 h 605"/>
              <a:gd name="T8" fmla="*/ 1119 w 1119"/>
              <a:gd name="T9" fmla="*/ 303 h 605"/>
            </a:gdLst>
            <a:ahLst/>
            <a:cxnLst>
              <a:cxn ang="0">
                <a:pos x="T0" y="T1"/>
              </a:cxn>
              <a:cxn ang="0">
                <a:pos x="T2" y="T3"/>
              </a:cxn>
              <a:cxn ang="0">
                <a:pos x="T4" y="T5"/>
              </a:cxn>
              <a:cxn ang="0">
                <a:pos x="T6" y="T7"/>
              </a:cxn>
              <a:cxn ang="0">
                <a:pos x="T8" y="T9"/>
              </a:cxn>
            </a:cxnLst>
            <a:rect l="0" t="0" r="r" b="b"/>
            <a:pathLst>
              <a:path w="1119" h="605">
                <a:moveTo>
                  <a:pt x="1119" y="303"/>
                </a:moveTo>
                <a:cubicBezTo>
                  <a:pt x="1009" y="483"/>
                  <a:pt x="800" y="605"/>
                  <a:pt x="560" y="605"/>
                </a:cubicBezTo>
                <a:cubicBezTo>
                  <a:pt x="319" y="605"/>
                  <a:pt x="110" y="483"/>
                  <a:pt x="0" y="303"/>
                </a:cubicBezTo>
                <a:cubicBezTo>
                  <a:pt x="110" y="122"/>
                  <a:pt x="319" y="0"/>
                  <a:pt x="560" y="0"/>
                </a:cubicBezTo>
                <a:cubicBezTo>
                  <a:pt x="800" y="0"/>
                  <a:pt x="1009" y="122"/>
                  <a:pt x="1119" y="303"/>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180000" indent="-180000" algn="l" defTabSz="914400" rtl="0" eaLnBrk="1" latinLnBrk="0" hangingPunct="1">
              <a:lnSpc>
                <a:spcPct val="133000"/>
              </a:lnSpc>
              <a:spcBef>
                <a:spcPts val="0"/>
              </a:spcBef>
              <a:buFont typeface="Arial" panose="020B0604020202020204" pitchFamily="34" charset="0"/>
              <a:buNone/>
              <a:defRPr/>
            </a:lvl1pPr>
          </a:lstStyle>
          <a:p>
            <a:r>
              <a:rPr lang="nl-NL"/>
              <a:t> </a:t>
            </a:r>
          </a:p>
        </p:txBody>
      </p:sp>
      <p:sp>
        <p:nvSpPr>
          <p:cNvPr id="16" name="Oval 6 (PHJU)">
            <a:extLst>
              <a:ext uri="{FF2B5EF4-FFF2-40B4-BE49-F238E27FC236}">
                <a16:creationId xmlns:a16="http://schemas.microsoft.com/office/drawing/2014/main" id="{53F91757-0A2F-4CD4-929E-FE919F5DB5A9}"/>
              </a:ext>
            </a:extLst>
          </p:cNvPr>
          <p:cNvSpPr>
            <a:spLocks noGrp="1" noSelect="1" noChangeArrowheads="1"/>
          </p:cNvSpPr>
          <p:nvPr userDrawn="1">
            <p:ph type="body" idx="1002" hasCustomPrompt="1"/>
            <p:custDataLst>
              <p:custData r:id="rId2"/>
            </p:custDataLst>
          </p:nvPr>
        </p:nvSpPr>
        <p:spPr bwMode="auto">
          <a:xfrm>
            <a:off x="11701463" y="6251575"/>
            <a:ext cx="130175" cy="130175"/>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lvl1pPr marL="180000" indent="-180000" algn="l" defTabSz="914400" rtl="0" eaLnBrk="1" latinLnBrk="0" hangingPunct="1">
              <a:lnSpc>
                <a:spcPct val="133000"/>
              </a:lnSpc>
              <a:spcBef>
                <a:spcPts val="0"/>
              </a:spcBef>
              <a:buFont typeface="Arial" panose="020B0604020202020204" pitchFamily="34" charset="0"/>
              <a:buNone/>
              <a:defRPr/>
            </a:lvl1pPr>
          </a:lstStyle>
          <a:p>
            <a:r>
              <a:rPr lang="nl-NL"/>
              <a:t> </a:t>
            </a:r>
          </a:p>
        </p:txBody>
      </p:sp>
      <p:sp>
        <p:nvSpPr>
          <p:cNvPr id="17" name="Oval 7 (PHJU)">
            <a:extLst>
              <a:ext uri="{FF2B5EF4-FFF2-40B4-BE49-F238E27FC236}">
                <a16:creationId xmlns:a16="http://schemas.microsoft.com/office/drawing/2014/main" id="{029E8CC0-CCEE-43E3-8DA8-49A873AF51B1}"/>
              </a:ext>
            </a:extLst>
          </p:cNvPr>
          <p:cNvSpPr>
            <a:spLocks noGrp="1" noSelect="1" noChangeArrowheads="1"/>
          </p:cNvSpPr>
          <p:nvPr userDrawn="1">
            <p:ph type="body" idx="1003" hasCustomPrompt="1"/>
            <p:custDataLst>
              <p:custData r:id="rId3"/>
            </p:custDataLst>
          </p:nvPr>
        </p:nvSpPr>
        <p:spPr bwMode="auto">
          <a:xfrm>
            <a:off x="11737975" y="6288088"/>
            <a:ext cx="57150" cy="57150"/>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180000" indent="-180000" algn="l" defTabSz="914400" rtl="0" eaLnBrk="1" latinLnBrk="0" hangingPunct="1">
              <a:lnSpc>
                <a:spcPct val="133000"/>
              </a:lnSpc>
              <a:spcBef>
                <a:spcPts val="0"/>
              </a:spcBef>
              <a:buFont typeface="Arial" panose="020B0604020202020204" pitchFamily="34" charset="0"/>
              <a:buNone/>
              <a:defRPr/>
            </a:lvl1pPr>
          </a:lstStyle>
          <a:p>
            <a:r>
              <a:rPr lang="nl-NL"/>
              <a:t> </a:t>
            </a:r>
          </a:p>
        </p:txBody>
      </p:sp>
      <p:sp>
        <p:nvSpPr>
          <p:cNvPr id="18" name="Freeform 8 (PHJU)">
            <a:extLst>
              <a:ext uri="{FF2B5EF4-FFF2-40B4-BE49-F238E27FC236}">
                <a16:creationId xmlns:a16="http://schemas.microsoft.com/office/drawing/2014/main" id="{4CBA4775-EA32-40E0-8497-B84B8B798EF1}"/>
              </a:ext>
            </a:extLst>
          </p:cNvPr>
          <p:cNvSpPr>
            <a:spLocks noGrp="1" noSelect="1"/>
          </p:cNvSpPr>
          <p:nvPr userDrawn="1">
            <p:ph type="body" idx="1004" hasCustomPrompt="1"/>
            <p:custDataLst>
              <p:custData r:id="rId4"/>
            </p:custDataLst>
          </p:nvPr>
        </p:nvSpPr>
        <p:spPr bwMode="auto">
          <a:xfrm>
            <a:off x="11769725" y="6438900"/>
            <a:ext cx="177800" cy="190500"/>
          </a:xfrm>
          <a:custGeom>
            <a:avLst/>
            <a:gdLst>
              <a:gd name="T0" fmla="*/ 112 w 112"/>
              <a:gd name="T1" fmla="*/ 60 h 120"/>
              <a:gd name="T2" fmla="*/ 8 w 112"/>
              <a:gd name="T3" fmla="*/ 0 h 120"/>
              <a:gd name="T4" fmla="*/ 0 w 112"/>
              <a:gd name="T5" fmla="*/ 6 h 120"/>
              <a:gd name="T6" fmla="*/ 0 w 112"/>
              <a:gd name="T7" fmla="*/ 115 h 120"/>
              <a:gd name="T8" fmla="*/ 8 w 112"/>
              <a:gd name="T9" fmla="*/ 120 h 120"/>
              <a:gd name="T10" fmla="*/ 112 w 112"/>
              <a:gd name="T11" fmla="*/ 60 h 120"/>
            </a:gdLst>
            <a:ahLst/>
            <a:cxnLst>
              <a:cxn ang="0">
                <a:pos x="T0" y="T1"/>
              </a:cxn>
              <a:cxn ang="0">
                <a:pos x="T2" y="T3"/>
              </a:cxn>
              <a:cxn ang="0">
                <a:pos x="T4" y="T5"/>
              </a:cxn>
              <a:cxn ang="0">
                <a:pos x="T6" y="T7"/>
              </a:cxn>
              <a:cxn ang="0">
                <a:pos x="T8" y="T9"/>
              </a:cxn>
              <a:cxn ang="0">
                <a:pos x="T10" y="T11"/>
              </a:cxn>
            </a:cxnLst>
            <a:rect l="0" t="0" r="r" b="b"/>
            <a:pathLst>
              <a:path w="112" h="120">
                <a:moveTo>
                  <a:pt x="112" y="60"/>
                </a:moveTo>
                <a:lnTo>
                  <a:pt x="8" y="0"/>
                </a:lnTo>
                <a:lnTo>
                  <a:pt x="0" y="6"/>
                </a:lnTo>
                <a:lnTo>
                  <a:pt x="0" y="115"/>
                </a:lnTo>
                <a:lnTo>
                  <a:pt x="8" y="120"/>
                </a:lnTo>
                <a:lnTo>
                  <a:pt x="112"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lvl1pPr marL="180000" indent="-180000" algn="l" defTabSz="914400" rtl="0" eaLnBrk="1" latinLnBrk="0" hangingPunct="1">
              <a:lnSpc>
                <a:spcPct val="133000"/>
              </a:lnSpc>
              <a:spcBef>
                <a:spcPts val="0"/>
              </a:spcBef>
              <a:buFont typeface="Arial" panose="020B0604020202020204" pitchFamily="34" charset="0"/>
              <a:buNone/>
              <a:defRPr/>
            </a:lvl1pPr>
          </a:lstStyle>
          <a:p>
            <a:r>
              <a:rPr lang="nl-NL"/>
              <a:t> </a:t>
            </a:r>
          </a:p>
        </p:txBody>
      </p:sp>
      <p:sp>
        <p:nvSpPr>
          <p:cNvPr id="19" name="Rectangle 9 (PHJU)">
            <a:extLst>
              <a:ext uri="{FF2B5EF4-FFF2-40B4-BE49-F238E27FC236}">
                <a16:creationId xmlns:a16="http://schemas.microsoft.com/office/drawing/2014/main" id="{E7687928-4DB2-4B8F-92D7-3DFE073773B9}"/>
              </a:ext>
            </a:extLst>
          </p:cNvPr>
          <p:cNvSpPr>
            <a:spLocks noGrp="1" noSelect="1" noChangeArrowheads="1"/>
          </p:cNvSpPr>
          <p:nvPr userDrawn="1">
            <p:ph type="body" idx="1000" hasCustomPrompt="1"/>
            <p:custDataLst>
              <p:custData r:id="rId5"/>
            </p:custDataLst>
          </p:nvPr>
        </p:nvSpPr>
        <p:spPr bwMode="auto">
          <a:xfrm>
            <a:off x="11591925" y="6438900"/>
            <a:ext cx="190500" cy="1905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80000" indent="-180000" algn="l" defTabSz="914400" rtl="0" eaLnBrk="1" latinLnBrk="0" hangingPunct="1">
              <a:lnSpc>
                <a:spcPct val="133000"/>
              </a:lnSpc>
              <a:spcBef>
                <a:spcPts val="0"/>
              </a:spcBef>
              <a:buFont typeface="Arial" panose="020B0604020202020204" pitchFamily="34" charset="0"/>
              <a:buNone/>
              <a:defRPr/>
            </a:lvl1pPr>
          </a:lstStyle>
          <a:p>
            <a:r>
              <a:rPr lang="nl-NL"/>
              <a:t> </a:t>
            </a:r>
          </a:p>
        </p:txBody>
      </p:sp>
      <p:sp>
        <p:nvSpPr>
          <p:cNvPr id="20" name="Freeform 10 (PHJU)">
            <a:extLst>
              <a:ext uri="{FF2B5EF4-FFF2-40B4-BE49-F238E27FC236}">
                <a16:creationId xmlns:a16="http://schemas.microsoft.com/office/drawing/2014/main" id="{84B51B4B-D5D6-4723-8217-2448BF208D50}"/>
              </a:ext>
            </a:extLst>
          </p:cNvPr>
          <p:cNvSpPr>
            <a:spLocks noGrp="1" noSelect="1"/>
          </p:cNvSpPr>
          <p:nvPr userDrawn="1">
            <p:ph type="body" idx="1005" hasCustomPrompt="1"/>
            <p:custDataLst>
              <p:custData r:id="rId6"/>
            </p:custDataLst>
          </p:nvPr>
        </p:nvSpPr>
        <p:spPr bwMode="auto">
          <a:xfrm>
            <a:off x="11877675" y="6494463"/>
            <a:ext cx="69850" cy="80963"/>
          </a:xfrm>
          <a:custGeom>
            <a:avLst/>
            <a:gdLst>
              <a:gd name="T0" fmla="*/ 44 w 44"/>
              <a:gd name="T1" fmla="*/ 25 h 51"/>
              <a:gd name="T2" fmla="*/ 0 w 44"/>
              <a:gd name="T3" fmla="*/ 0 h 51"/>
              <a:gd name="T4" fmla="*/ 0 w 44"/>
              <a:gd name="T5" fmla="*/ 51 h 51"/>
              <a:gd name="T6" fmla="*/ 44 w 44"/>
              <a:gd name="T7" fmla="*/ 25 h 51"/>
            </a:gdLst>
            <a:ahLst/>
            <a:cxnLst>
              <a:cxn ang="0">
                <a:pos x="T0" y="T1"/>
              </a:cxn>
              <a:cxn ang="0">
                <a:pos x="T2" y="T3"/>
              </a:cxn>
              <a:cxn ang="0">
                <a:pos x="T4" y="T5"/>
              </a:cxn>
              <a:cxn ang="0">
                <a:pos x="T6" y="T7"/>
              </a:cxn>
            </a:cxnLst>
            <a:rect l="0" t="0" r="r" b="b"/>
            <a:pathLst>
              <a:path w="44" h="51">
                <a:moveTo>
                  <a:pt x="44" y="25"/>
                </a:moveTo>
                <a:lnTo>
                  <a:pt x="0" y="0"/>
                </a:lnTo>
                <a:lnTo>
                  <a:pt x="0" y="51"/>
                </a:lnTo>
                <a:lnTo>
                  <a:pt x="44"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marL="180000" indent="-180000" algn="l" defTabSz="914400" rtl="0" eaLnBrk="1" latinLnBrk="0" hangingPunct="1">
              <a:lnSpc>
                <a:spcPct val="133000"/>
              </a:lnSpc>
              <a:spcBef>
                <a:spcPts val="0"/>
              </a:spcBef>
              <a:buFont typeface="Arial" panose="020B0604020202020204" pitchFamily="34" charset="0"/>
              <a:buNone/>
              <a:defRPr/>
            </a:lvl1pPr>
          </a:lstStyle>
          <a:p>
            <a:r>
              <a:rPr lang="nl-NL"/>
              <a:t> </a:t>
            </a:r>
          </a:p>
        </p:txBody>
      </p:sp>
      <p:sp>
        <p:nvSpPr>
          <p:cNvPr id="12" name="Instructie algemeen">
            <a:extLst>
              <a:ext uri="{FF2B5EF4-FFF2-40B4-BE49-F238E27FC236}">
                <a16:creationId xmlns:a16="http://schemas.microsoft.com/office/drawing/2014/main" id="{D6FDF4AD-DAEB-4147-AF6B-5D17239A4FF0}"/>
              </a:ext>
            </a:extLst>
          </p:cNvPr>
          <p:cNvSpPr>
            <a:spLocks noGrp="1" noSelect="1"/>
          </p:cNvSpPr>
          <p:nvPr userDrawn="1">
            <p:ph type="body" sz="quarter" idx="14" hasCustomPrompt="1"/>
          </p:nvPr>
        </p:nvSpPr>
        <p:spPr>
          <a:xfrm>
            <a:off x="-2160000" y="-2"/>
            <a:ext cx="2052000" cy="4835237"/>
          </a:xfrm>
          <a:ln>
            <a:solidFill>
              <a:schemeClr val="accent1"/>
            </a:solidFill>
          </a:ln>
        </p:spPr>
        <p:txBody>
          <a:bodyPr lIns="36000" tIns="36000" rIns="36000" bIns="36000"/>
          <a:lstStyle>
            <a:lvl1pPr marL="0" indent="0">
              <a:buNone/>
              <a:defRPr sz="1100" b="0"/>
            </a:lvl1pPr>
            <a:lvl2pPr marL="0" indent="0">
              <a:buNone/>
              <a:defRPr sz="1100" b="0"/>
            </a:lvl2pPr>
            <a:lvl3pPr marL="0" indent="0">
              <a:buNone/>
              <a:defRPr sz="1100" b="0"/>
            </a:lvl3pPr>
            <a:lvl4pPr marL="0" indent="0">
              <a:buFont typeface="Arial" panose="020B0604020202020204" pitchFamily="34" charset="0"/>
              <a:buNone/>
              <a:defRPr sz="1100" b="0"/>
            </a:lvl4pPr>
            <a:lvl5pPr marL="0" indent="0">
              <a:buFont typeface="Arial" panose="020B0604020202020204" pitchFamily="34" charset="0"/>
              <a:buNone/>
              <a:defRPr sz="1100" b="0"/>
            </a:lvl5pPr>
          </a:lstStyle>
          <a:p>
            <a:pPr lvl="0"/>
            <a:r>
              <a:rPr lang="nl-NL"/>
              <a:t>Voeg je een foto in dan komt deze automatisch achter de tekst en logo.</a:t>
            </a:r>
            <a:br>
              <a:rPr lang="nl-NL"/>
            </a:br>
            <a:r>
              <a:rPr lang="nl-NL"/>
              <a:t>Wil je later de foto wijzigen, dan plaatst PowerPoint de foto boven op de dia. Klik in het lint hierboven op Start | Opnieuw instellen, en de volgorde van de foto, logo en tekst zal automatisch in de goede volgorde komen. </a:t>
            </a:r>
            <a:br>
              <a:rPr lang="nl-NL"/>
            </a:br>
            <a:br>
              <a:rPr lang="nl-NL"/>
            </a:br>
            <a:br>
              <a:rPr lang="nl-NL"/>
            </a:br>
            <a:br>
              <a:rPr lang="nl-NL"/>
            </a:br>
            <a:br>
              <a:rPr lang="nl-NL"/>
            </a:br>
            <a:r>
              <a:rPr lang="nl-NL"/>
              <a:t>Deze uitleg wordt niet geprint of getoond in de presentatie. Klik in de rand van het frame met de tekst en de rand van de afbeelding en druk op delete om te verwijderen.</a:t>
            </a:r>
          </a:p>
          <a:p>
            <a:pPr lvl="4"/>
            <a:endParaRPr lang="nl-NL"/>
          </a:p>
        </p:txBody>
      </p:sp>
      <p:sp>
        <p:nvSpPr>
          <p:cNvPr id="13" name="Tijdelijke aanduiding voor afbeelding 9">
            <a:extLst>
              <a:ext uri="{FF2B5EF4-FFF2-40B4-BE49-F238E27FC236}">
                <a16:creationId xmlns:a16="http://schemas.microsoft.com/office/drawing/2014/main" id="{B381D255-2DF5-453A-A19F-DDC51FC022FA}"/>
              </a:ext>
            </a:extLst>
          </p:cNvPr>
          <p:cNvSpPr>
            <a:spLocks noGrp="1" noSelect="1" noChangeAspect="1"/>
          </p:cNvSpPr>
          <p:nvPr userDrawn="1">
            <p:ph type="pic" sz="quarter" idx="15" hasCustomPrompt="1"/>
          </p:nvPr>
        </p:nvSpPr>
        <p:spPr>
          <a:xfrm>
            <a:off x="-2118986" y="2624968"/>
            <a:ext cx="1980000" cy="606915"/>
          </a:xfrm>
          <a:blipFill>
            <a:blip r:embed="rId8"/>
            <a:stretch>
              <a:fillRect/>
            </a:stretch>
          </a:blipFill>
        </p:spPr>
        <p:txBody>
          <a:bodyPr/>
          <a:lstStyle>
            <a:lvl1pPr marL="0" indent="0">
              <a:buNone/>
              <a:defRPr/>
            </a:lvl1pPr>
          </a:lstStyle>
          <a:p>
            <a:r>
              <a:rPr lang="nl-NL"/>
              <a:t> </a:t>
            </a:r>
          </a:p>
        </p:txBody>
      </p:sp>
    </p:spTree>
    <p:extLst>
      <p:ext uri="{BB962C8B-B14F-4D97-AF65-F5344CB8AC3E}">
        <p14:creationId xmlns:p14="http://schemas.microsoft.com/office/powerpoint/2010/main" val="3667059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ekop 1 (vaste afbeelding)">
    <p:bg>
      <p:bgPr>
        <a:solidFill>
          <a:schemeClr val="tx2"/>
        </a:solidFill>
        <a:effectLst/>
      </p:bgPr>
    </p:bg>
    <p:spTree>
      <p:nvGrpSpPr>
        <p:cNvPr id="1" name=""/>
        <p:cNvGrpSpPr/>
        <p:nvPr/>
      </p:nvGrpSpPr>
      <p:grpSpPr>
        <a:xfrm>
          <a:off x="0" y="0"/>
          <a:ext cx="0" cy="0"/>
          <a:chOff x="0" y="0"/>
          <a:chExt cx="0" cy="0"/>
        </a:xfrm>
      </p:grpSpPr>
      <p:grpSp>
        <p:nvGrpSpPr>
          <p:cNvPr id="5" name="Group 13">
            <a:extLst>
              <a:ext uri="{FF2B5EF4-FFF2-40B4-BE49-F238E27FC236}">
                <a16:creationId xmlns:a16="http://schemas.microsoft.com/office/drawing/2014/main" id="{AF3FA35B-3A44-4CFB-B515-0F4DC9C1F79D}"/>
              </a:ext>
            </a:extLst>
          </p:cNvPr>
          <p:cNvGrpSpPr>
            <a:grpSpLocks noSelect="1" noChangeAspect="1"/>
          </p:cNvGrpSpPr>
          <p:nvPr userDrawn="1"/>
        </p:nvGrpSpPr>
        <p:grpSpPr bwMode="auto">
          <a:xfrm>
            <a:off x="2478088" y="922338"/>
            <a:ext cx="8602663" cy="5935663"/>
            <a:chOff x="1561" y="581"/>
            <a:chExt cx="5419" cy="3739"/>
          </a:xfrm>
        </p:grpSpPr>
        <p:sp>
          <p:nvSpPr>
            <p:cNvPr id="6" name="Freeform 14">
              <a:extLst>
                <a:ext uri="{FF2B5EF4-FFF2-40B4-BE49-F238E27FC236}">
                  <a16:creationId xmlns:a16="http://schemas.microsoft.com/office/drawing/2014/main" id="{2D79F089-E96A-402A-8A19-998B72E8CDE7}"/>
                </a:ext>
              </a:extLst>
            </p:cNvPr>
            <p:cNvSpPr>
              <a:spLocks noSelect="1"/>
            </p:cNvSpPr>
            <p:nvPr userDrawn="1"/>
          </p:nvSpPr>
          <p:spPr bwMode="auto">
            <a:xfrm>
              <a:off x="1951" y="3435"/>
              <a:ext cx="1422" cy="885"/>
            </a:xfrm>
            <a:custGeom>
              <a:avLst/>
              <a:gdLst>
                <a:gd name="T0" fmla="*/ 1617 w 7112"/>
                <a:gd name="T1" fmla="*/ 896 h 4427"/>
                <a:gd name="T2" fmla="*/ 552 w 7112"/>
                <a:gd name="T3" fmla="*/ 645 h 4427"/>
                <a:gd name="T4" fmla="*/ 63 w 7112"/>
                <a:gd name="T5" fmla="*/ 2473 h 4427"/>
                <a:gd name="T6" fmla="*/ 63 w 7112"/>
                <a:gd name="T7" fmla="*/ 4427 h 4427"/>
                <a:gd name="T8" fmla="*/ 7112 w 7112"/>
                <a:gd name="T9" fmla="*/ 4427 h 4427"/>
                <a:gd name="T10" fmla="*/ 5347 w 7112"/>
                <a:gd name="T11" fmla="*/ 896 h 4427"/>
                <a:gd name="T12" fmla="*/ 1617 w 7112"/>
                <a:gd name="T13" fmla="*/ 896 h 4427"/>
              </a:gdLst>
              <a:ahLst/>
              <a:cxnLst>
                <a:cxn ang="0">
                  <a:pos x="T0" y="T1"/>
                </a:cxn>
                <a:cxn ang="0">
                  <a:pos x="T2" y="T3"/>
                </a:cxn>
                <a:cxn ang="0">
                  <a:pos x="T4" y="T5"/>
                </a:cxn>
                <a:cxn ang="0">
                  <a:pos x="T6" y="T7"/>
                </a:cxn>
                <a:cxn ang="0">
                  <a:pos x="T8" y="T9"/>
                </a:cxn>
                <a:cxn ang="0">
                  <a:pos x="T10" y="T11"/>
                </a:cxn>
                <a:cxn ang="0">
                  <a:pos x="T12" y="T13"/>
                </a:cxn>
              </a:cxnLst>
              <a:rect l="0" t="0" r="r" b="b"/>
              <a:pathLst>
                <a:path w="7112" h="4427">
                  <a:moveTo>
                    <a:pt x="1617" y="896"/>
                  </a:moveTo>
                  <a:cubicBezTo>
                    <a:pt x="1617" y="896"/>
                    <a:pt x="1104" y="0"/>
                    <a:pt x="552" y="645"/>
                  </a:cubicBezTo>
                  <a:cubicBezTo>
                    <a:pt x="0" y="1290"/>
                    <a:pt x="63" y="2473"/>
                    <a:pt x="63" y="2473"/>
                  </a:cubicBezTo>
                  <a:cubicBezTo>
                    <a:pt x="63" y="4427"/>
                    <a:pt x="63" y="4427"/>
                    <a:pt x="63" y="4427"/>
                  </a:cubicBezTo>
                  <a:cubicBezTo>
                    <a:pt x="7112" y="4427"/>
                    <a:pt x="7112" y="4427"/>
                    <a:pt x="7112" y="4427"/>
                  </a:cubicBezTo>
                  <a:cubicBezTo>
                    <a:pt x="5347" y="896"/>
                    <a:pt x="5347" y="896"/>
                    <a:pt x="5347" y="896"/>
                  </a:cubicBezTo>
                  <a:lnTo>
                    <a:pt x="1617" y="8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8" name="Freeform 15">
              <a:extLst>
                <a:ext uri="{FF2B5EF4-FFF2-40B4-BE49-F238E27FC236}">
                  <a16:creationId xmlns:a16="http://schemas.microsoft.com/office/drawing/2014/main" id="{EF8B894F-371C-4EEA-98FE-7771FC459255}"/>
                </a:ext>
              </a:extLst>
            </p:cNvPr>
            <p:cNvSpPr>
              <a:spLocks noSelect="1"/>
            </p:cNvSpPr>
            <p:nvPr userDrawn="1"/>
          </p:nvSpPr>
          <p:spPr bwMode="auto">
            <a:xfrm>
              <a:off x="4158" y="3614"/>
              <a:ext cx="1410" cy="706"/>
            </a:xfrm>
            <a:custGeom>
              <a:avLst/>
              <a:gdLst>
                <a:gd name="T0" fmla="*/ 1162 w 1410"/>
                <a:gd name="T1" fmla="*/ 0 h 706"/>
                <a:gd name="T2" fmla="*/ 353 w 1410"/>
                <a:gd name="T3" fmla="*/ 0 h 706"/>
                <a:gd name="T4" fmla="*/ 0 w 1410"/>
                <a:gd name="T5" fmla="*/ 706 h 706"/>
                <a:gd name="T6" fmla="*/ 1410 w 1410"/>
                <a:gd name="T7" fmla="*/ 706 h 706"/>
                <a:gd name="T8" fmla="*/ 1410 w 1410"/>
                <a:gd name="T9" fmla="*/ 311 h 706"/>
                <a:gd name="T10" fmla="*/ 1162 w 1410"/>
                <a:gd name="T11" fmla="*/ 0 h 706"/>
              </a:gdLst>
              <a:ahLst/>
              <a:cxnLst>
                <a:cxn ang="0">
                  <a:pos x="T0" y="T1"/>
                </a:cxn>
                <a:cxn ang="0">
                  <a:pos x="T2" y="T3"/>
                </a:cxn>
                <a:cxn ang="0">
                  <a:pos x="T4" y="T5"/>
                </a:cxn>
                <a:cxn ang="0">
                  <a:pos x="T6" y="T7"/>
                </a:cxn>
                <a:cxn ang="0">
                  <a:pos x="T8" y="T9"/>
                </a:cxn>
                <a:cxn ang="0">
                  <a:pos x="T10" y="T11"/>
                </a:cxn>
              </a:cxnLst>
              <a:rect l="0" t="0" r="r" b="b"/>
              <a:pathLst>
                <a:path w="1410" h="706">
                  <a:moveTo>
                    <a:pt x="1162" y="0"/>
                  </a:moveTo>
                  <a:lnTo>
                    <a:pt x="353" y="0"/>
                  </a:lnTo>
                  <a:lnTo>
                    <a:pt x="0" y="706"/>
                  </a:lnTo>
                  <a:lnTo>
                    <a:pt x="1410" y="706"/>
                  </a:lnTo>
                  <a:lnTo>
                    <a:pt x="1410" y="311"/>
                  </a:lnTo>
                  <a:lnTo>
                    <a:pt x="116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9" name="Freeform 16">
              <a:extLst>
                <a:ext uri="{FF2B5EF4-FFF2-40B4-BE49-F238E27FC236}">
                  <a16:creationId xmlns:a16="http://schemas.microsoft.com/office/drawing/2014/main" id="{781D95A9-D530-4F78-8039-A7EAC509E39F}"/>
                </a:ext>
              </a:extLst>
            </p:cNvPr>
            <p:cNvSpPr>
              <a:spLocks noSelect="1"/>
            </p:cNvSpPr>
            <p:nvPr userDrawn="1"/>
          </p:nvSpPr>
          <p:spPr bwMode="auto">
            <a:xfrm>
              <a:off x="2088" y="3738"/>
              <a:ext cx="870" cy="582"/>
            </a:xfrm>
            <a:custGeom>
              <a:avLst/>
              <a:gdLst>
                <a:gd name="T0" fmla="*/ 4352 w 4352"/>
                <a:gd name="T1" fmla="*/ 2176 h 2909"/>
                <a:gd name="T2" fmla="*/ 2176 w 4352"/>
                <a:gd name="T3" fmla="*/ 0 h 2909"/>
                <a:gd name="T4" fmla="*/ 0 w 4352"/>
                <a:gd name="T5" fmla="*/ 2176 h 2909"/>
                <a:gd name="T6" fmla="*/ 0 w 4352"/>
                <a:gd name="T7" fmla="*/ 2909 h 2909"/>
                <a:gd name="T8" fmla="*/ 4289 w 4352"/>
                <a:gd name="T9" fmla="*/ 2909 h 2909"/>
                <a:gd name="T10" fmla="*/ 4320 w 4352"/>
                <a:gd name="T11" fmla="*/ 2549 h 2909"/>
                <a:gd name="T12" fmla="*/ 4352 w 4352"/>
                <a:gd name="T13" fmla="*/ 2176 h 2909"/>
              </a:gdLst>
              <a:ahLst/>
              <a:cxnLst>
                <a:cxn ang="0">
                  <a:pos x="T0" y="T1"/>
                </a:cxn>
                <a:cxn ang="0">
                  <a:pos x="T2" y="T3"/>
                </a:cxn>
                <a:cxn ang="0">
                  <a:pos x="T4" y="T5"/>
                </a:cxn>
                <a:cxn ang="0">
                  <a:pos x="T6" y="T7"/>
                </a:cxn>
                <a:cxn ang="0">
                  <a:pos x="T8" y="T9"/>
                </a:cxn>
                <a:cxn ang="0">
                  <a:pos x="T10" y="T11"/>
                </a:cxn>
                <a:cxn ang="0">
                  <a:pos x="T12" y="T13"/>
                </a:cxn>
              </a:cxnLst>
              <a:rect l="0" t="0" r="r" b="b"/>
              <a:pathLst>
                <a:path w="4352" h="2909">
                  <a:moveTo>
                    <a:pt x="4352" y="2176"/>
                  </a:moveTo>
                  <a:cubicBezTo>
                    <a:pt x="4352" y="974"/>
                    <a:pt x="3378" y="0"/>
                    <a:pt x="2176" y="0"/>
                  </a:cubicBezTo>
                  <a:cubicBezTo>
                    <a:pt x="974" y="0"/>
                    <a:pt x="0" y="974"/>
                    <a:pt x="0" y="2176"/>
                  </a:cubicBezTo>
                  <a:cubicBezTo>
                    <a:pt x="0" y="2909"/>
                    <a:pt x="0" y="2909"/>
                    <a:pt x="0" y="2909"/>
                  </a:cubicBezTo>
                  <a:cubicBezTo>
                    <a:pt x="4289" y="2909"/>
                    <a:pt x="4289" y="2909"/>
                    <a:pt x="4289" y="2909"/>
                  </a:cubicBezTo>
                  <a:cubicBezTo>
                    <a:pt x="4320" y="2549"/>
                    <a:pt x="4320" y="2549"/>
                    <a:pt x="4320" y="2549"/>
                  </a:cubicBezTo>
                  <a:cubicBezTo>
                    <a:pt x="4341" y="2428"/>
                    <a:pt x="4352" y="2303"/>
                    <a:pt x="4352" y="2176"/>
                  </a:cubicBezTo>
                  <a:close/>
                </a:path>
              </a:pathLst>
            </a:custGeom>
            <a:solidFill>
              <a:srgbClr val="F9F6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0" name="Freeform 17">
              <a:extLst>
                <a:ext uri="{FF2B5EF4-FFF2-40B4-BE49-F238E27FC236}">
                  <a16:creationId xmlns:a16="http://schemas.microsoft.com/office/drawing/2014/main" id="{28E67F89-023B-47FA-A14B-9BE2005CCC8B}"/>
                </a:ext>
              </a:extLst>
            </p:cNvPr>
            <p:cNvSpPr>
              <a:spLocks noSelect="1"/>
            </p:cNvSpPr>
            <p:nvPr userDrawn="1"/>
          </p:nvSpPr>
          <p:spPr bwMode="auto">
            <a:xfrm>
              <a:off x="4573" y="3738"/>
              <a:ext cx="871" cy="582"/>
            </a:xfrm>
            <a:custGeom>
              <a:avLst/>
              <a:gdLst>
                <a:gd name="T0" fmla="*/ 2175 w 4351"/>
                <a:gd name="T1" fmla="*/ 0 h 2909"/>
                <a:gd name="T2" fmla="*/ 0 w 4351"/>
                <a:gd name="T3" fmla="*/ 2176 h 2909"/>
                <a:gd name="T4" fmla="*/ 32 w 4351"/>
                <a:gd name="T5" fmla="*/ 2549 h 2909"/>
                <a:gd name="T6" fmla="*/ 63 w 4351"/>
                <a:gd name="T7" fmla="*/ 2909 h 2909"/>
                <a:gd name="T8" fmla="*/ 4351 w 4351"/>
                <a:gd name="T9" fmla="*/ 2909 h 2909"/>
                <a:gd name="T10" fmla="*/ 4351 w 4351"/>
                <a:gd name="T11" fmla="*/ 2176 h 2909"/>
                <a:gd name="T12" fmla="*/ 2175 w 4351"/>
                <a:gd name="T13" fmla="*/ 0 h 2909"/>
              </a:gdLst>
              <a:ahLst/>
              <a:cxnLst>
                <a:cxn ang="0">
                  <a:pos x="T0" y="T1"/>
                </a:cxn>
                <a:cxn ang="0">
                  <a:pos x="T2" y="T3"/>
                </a:cxn>
                <a:cxn ang="0">
                  <a:pos x="T4" y="T5"/>
                </a:cxn>
                <a:cxn ang="0">
                  <a:pos x="T6" y="T7"/>
                </a:cxn>
                <a:cxn ang="0">
                  <a:pos x="T8" y="T9"/>
                </a:cxn>
                <a:cxn ang="0">
                  <a:pos x="T10" y="T11"/>
                </a:cxn>
                <a:cxn ang="0">
                  <a:pos x="T12" y="T13"/>
                </a:cxn>
              </a:cxnLst>
              <a:rect l="0" t="0" r="r" b="b"/>
              <a:pathLst>
                <a:path w="4351" h="2909">
                  <a:moveTo>
                    <a:pt x="2175" y="0"/>
                  </a:moveTo>
                  <a:cubicBezTo>
                    <a:pt x="974" y="0"/>
                    <a:pt x="0" y="974"/>
                    <a:pt x="0" y="2176"/>
                  </a:cubicBezTo>
                  <a:cubicBezTo>
                    <a:pt x="0" y="2303"/>
                    <a:pt x="11" y="2428"/>
                    <a:pt x="32" y="2549"/>
                  </a:cubicBezTo>
                  <a:cubicBezTo>
                    <a:pt x="63" y="2909"/>
                    <a:pt x="63" y="2909"/>
                    <a:pt x="63" y="2909"/>
                  </a:cubicBezTo>
                  <a:cubicBezTo>
                    <a:pt x="4351" y="2909"/>
                    <a:pt x="4351" y="2909"/>
                    <a:pt x="4351" y="2909"/>
                  </a:cubicBezTo>
                  <a:cubicBezTo>
                    <a:pt x="4351" y="2176"/>
                    <a:pt x="4351" y="2176"/>
                    <a:pt x="4351" y="2176"/>
                  </a:cubicBezTo>
                  <a:cubicBezTo>
                    <a:pt x="4351" y="974"/>
                    <a:pt x="3377" y="0"/>
                    <a:pt x="2175" y="0"/>
                  </a:cubicBezTo>
                  <a:close/>
                </a:path>
              </a:pathLst>
            </a:custGeom>
            <a:solidFill>
              <a:srgbClr val="F9F6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1" name="Freeform 18">
              <a:extLst>
                <a:ext uri="{FF2B5EF4-FFF2-40B4-BE49-F238E27FC236}">
                  <a16:creationId xmlns:a16="http://schemas.microsoft.com/office/drawing/2014/main" id="{27A640CA-D8C4-4BE6-8E20-802F7ACD1EA8}"/>
                </a:ext>
              </a:extLst>
            </p:cNvPr>
            <p:cNvSpPr>
              <a:spLocks noSelect="1"/>
            </p:cNvSpPr>
            <p:nvPr userDrawn="1"/>
          </p:nvSpPr>
          <p:spPr bwMode="auto">
            <a:xfrm>
              <a:off x="1964" y="1935"/>
              <a:ext cx="1534" cy="1679"/>
            </a:xfrm>
            <a:custGeom>
              <a:avLst/>
              <a:gdLst>
                <a:gd name="T0" fmla="*/ 7584 w 7672"/>
                <a:gd name="T1" fmla="*/ 5472 h 8392"/>
                <a:gd name="T2" fmla="*/ 6838 w 7672"/>
                <a:gd name="T3" fmla="*/ 3730 h 8392"/>
                <a:gd name="T4" fmla="*/ 6838 w 7672"/>
                <a:gd name="T5" fmla="*/ 3419 h 8392"/>
                <a:gd name="T6" fmla="*/ 6547 w 7672"/>
                <a:gd name="T7" fmla="*/ 2037 h 8392"/>
                <a:gd name="T8" fmla="*/ 3419 w 7672"/>
                <a:gd name="T9" fmla="*/ 0 h 8392"/>
                <a:gd name="T10" fmla="*/ 0 w 7672"/>
                <a:gd name="T11" fmla="*/ 3419 h 8392"/>
                <a:gd name="T12" fmla="*/ 1243 w 7672"/>
                <a:gd name="T13" fmla="*/ 6057 h 8392"/>
                <a:gd name="T14" fmla="*/ 1243 w 7672"/>
                <a:gd name="T15" fmla="*/ 6057 h 8392"/>
                <a:gd name="T16" fmla="*/ 1243 w 7672"/>
                <a:gd name="T17" fmla="*/ 8392 h 8392"/>
                <a:gd name="T18" fmla="*/ 5283 w 7672"/>
                <a:gd name="T19" fmla="*/ 8392 h 8392"/>
                <a:gd name="T20" fmla="*/ 5284 w 7672"/>
                <a:gd name="T21" fmla="*/ 8392 h 8392"/>
                <a:gd name="T22" fmla="*/ 5284 w 7672"/>
                <a:gd name="T23" fmla="*/ 8392 h 8392"/>
                <a:gd name="T24" fmla="*/ 5284 w 7672"/>
                <a:gd name="T25" fmla="*/ 8392 h 8392"/>
                <a:gd name="T26" fmla="*/ 5284 w 7672"/>
                <a:gd name="T27" fmla="*/ 7771 h 8392"/>
                <a:gd name="T28" fmla="*/ 6216 w 7672"/>
                <a:gd name="T29" fmla="*/ 7771 h 8392"/>
                <a:gd name="T30" fmla="*/ 6838 w 7672"/>
                <a:gd name="T31" fmla="*/ 7149 h 8392"/>
                <a:gd name="T32" fmla="*/ 6838 w 7672"/>
                <a:gd name="T33" fmla="*/ 6553 h 8392"/>
                <a:gd name="T34" fmla="*/ 6838 w 7672"/>
                <a:gd name="T35" fmla="*/ 5906 h 8392"/>
                <a:gd name="T36" fmla="*/ 7299 w 7672"/>
                <a:gd name="T37" fmla="*/ 5906 h 8392"/>
                <a:gd name="T38" fmla="*/ 7584 w 7672"/>
                <a:gd name="T39" fmla="*/ 5472 h 8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672" h="8392">
                  <a:moveTo>
                    <a:pt x="7584" y="5472"/>
                  </a:moveTo>
                  <a:cubicBezTo>
                    <a:pt x="6838" y="3730"/>
                    <a:pt x="6838" y="3730"/>
                    <a:pt x="6838" y="3730"/>
                  </a:cubicBezTo>
                  <a:cubicBezTo>
                    <a:pt x="6838" y="3419"/>
                    <a:pt x="6838" y="3419"/>
                    <a:pt x="6838" y="3419"/>
                  </a:cubicBezTo>
                  <a:cubicBezTo>
                    <a:pt x="6838" y="2927"/>
                    <a:pt x="6734" y="2459"/>
                    <a:pt x="6547" y="2037"/>
                  </a:cubicBezTo>
                  <a:cubicBezTo>
                    <a:pt x="6016" y="837"/>
                    <a:pt x="4815" y="0"/>
                    <a:pt x="3419" y="0"/>
                  </a:cubicBezTo>
                  <a:cubicBezTo>
                    <a:pt x="1531" y="0"/>
                    <a:pt x="0" y="1531"/>
                    <a:pt x="0" y="3419"/>
                  </a:cubicBezTo>
                  <a:cubicBezTo>
                    <a:pt x="0" y="4481"/>
                    <a:pt x="484" y="5430"/>
                    <a:pt x="1243" y="6057"/>
                  </a:cubicBezTo>
                  <a:cubicBezTo>
                    <a:pt x="1243" y="6057"/>
                    <a:pt x="1243" y="6057"/>
                    <a:pt x="1243" y="6057"/>
                  </a:cubicBezTo>
                  <a:cubicBezTo>
                    <a:pt x="1243" y="8392"/>
                    <a:pt x="1243" y="8392"/>
                    <a:pt x="1243" y="8392"/>
                  </a:cubicBezTo>
                  <a:cubicBezTo>
                    <a:pt x="5283" y="8392"/>
                    <a:pt x="5283" y="8392"/>
                    <a:pt x="5283" y="8392"/>
                  </a:cubicBezTo>
                  <a:cubicBezTo>
                    <a:pt x="5284" y="8392"/>
                    <a:pt x="5284" y="8392"/>
                    <a:pt x="5284" y="8392"/>
                  </a:cubicBezTo>
                  <a:cubicBezTo>
                    <a:pt x="5284" y="8392"/>
                    <a:pt x="5284" y="8392"/>
                    <a:pt x="5284" y="8392"/>
                  </a:cubicBezTo>
                  <a:cubicBezTo>
                    <a:pt x="5284" y="8392"/>
                    <a:pt x="5284" y="8392"/>
                    <a:pt x="5284" y="8392"/>
                  </a:cubicBezTo>
                  <a:cubicBezTo>
                    <a:pt x="5284" y="7771"/>
                    <a:pt x="5284" y="7771"/>
                    <a:pt x="5284" y="7771"/>
                  </a:cubicBezTo>
                  <a:cubicBezTo>
                    <a:pt x="6216" y="7771"/>
                    <a:pt x="6216" y="7771"/>
                    <a:pt x="6216" y="7771"/>
                  </a:cubicBezTo>
                  <a:cubicBezTo>
                    <a:pt x="6559" y="7771"/>
                    <a:pt x="6838" y="7492"/>
                    <a:pt x="6838" y="7149"/>
                  </a:cubicBezTo>
                  <a:cubicBezTo>
                    <a:pt x="6838" y="6553"/>
                    <a:pt x="6838" y="6553"/>
                    <a:pt x="6838" y="6553"/>
                  </a:cubicBezTo>
                  <a:cubicBezTo>
                    <a:pt x="6838" y="5906"/>
                    <a:pt x="6838" y="5906"/>
                    <a:pt x="6838" y="5906"/>
                  </a:cubicBezTo>
                  <a:cubicBezTo>
                    <a:pt x="7299" y="5906"/>
                    <a:pt x="7299" y="5906"/>
                    <a:pt x="7299" y="5906"/>
                  </a:cubicBezTo>
                  <a:cubicBezTo>
                    <a:pt x="7522" y="5906"/>
                    <a:pt x="7672" y="5678"/>
                    <a:pt x="7584" y="5472"/>
                  </a:cubicBezTo>
                </a:path>
              </a:pathLst>
            </a:custGeom>
            <a:solidFill>
              <a:srgbClr val="EFB6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2" name="Freeform 19">
              <a:extLst>
                <a:ext uri="{FF2B5EF4-FFF2-40B4-BE49-F238E27FC236}">
                  <a16:creationId xmlns:a16="http://schemas.microsoft.com/office/drawing/2014/main" id="{CB1760E2-D5D7-4032-ACC5-4100B0DAA989}"/>
                </a:ext>
              </a:extLst>
            </p:cNvPr>
            <p:cNvSpPr>
              <a:spLocks noSelect="1"/>
            </p:cNvSpPr>
            <p:nvPr userDrawn="1"/>
          </p:nvSpPr>
          <p:spPr bwMode="auto">
            <a:xfrm>
              <a:off x="1561" y="1668"/>
              <a:ext cx="1957" cy="2201"/>
            </a:xfrm>
            <a:custGeom>
              <a:avLst/>
              <a:gdLst>
                <a:gd name="T0" fmla="*/ 1625 w 9791"/>
                <a:gd name="T1" fmla="*/ 11003 h 11003"/>
                <a:gd name="T2" fmla="*/ 1124 w 9791"/>
                <a:gd name="T3" fmla="*/ 9422 h 11003"/>
                <a:gd name="T4" fmla="*/ 632 w 9791"/>
                <a:gd name="T5" fmla="*/ 5821 h 11003"/>
                <a:gd name="T6" fmla="*/ 1089 w 9791"/>
                <a:gd name="T7" fmla="*/ 5153 h 11003"/>
                <a:gd name="T8" fmla="*/ 1164 w 9791"/>
                <a:gd name="T9" fmla="*/ 4946 h 11003"/>
                <a:gd name="T10" fmla="*/ 3003 w 9791"/>
                <a:gd name="T11" fmla="*/ 1201 h 11003"/>
                <a:gd name="T12" fmla="*/ 5655 w 9791"/>
                <a:gd name="T13" fmla="*/ 131 h 11003"/>
                <a:gd name="T14" fmla="*/ 9676 w 9791"/>
                <a:gd name="T15" fmla="*/ 2302 h 11003"/>
                <a:gd name="T16" fmla="*/ 9779 w 9791"/>
                <a:gd name="T17" fmla="*/ 2526 h 11003"/>
                <a:gd name="T18" fmla="*/ 9761 w 9791"/>
                <a:gd name="T19" fmla="*/ 2663 h 11003"/>
                <a:gd name="T20" fmla="*/ 8341 w 9791"/>
                <a:gd name="T21" fmla="*/ 3980 h 11003"/>
                <a:gd name="T22" fmla="*/ 7699 w 9791"/>
                <a:gd name="T23" fmla="*/ 4242 h 11003"/>
                <a:gd name="T24" fmla="*/ 7096 w 9791"/>
                <a:gd name="T25" fmla="*/ 4453 h 11003"/>
                <a:gd name="T26" fmla="*/ 6669 w 9791"/>
                <a:gd name="T27" fmla="*/ 4549 h 11003"/>
                <a:gd name="T28" fmla="*/ 6537 w 9791"/>
                <a:gd name="T29" fmla="*/ 4684 h 11003"/>
                <a:gd name="T30" fmla="*/ 5882 w 9791"/>
                <a:gd name="T31" fmla="*/ 5453 h 11003"/>
                <a:gd name="T32" fmla="*/ 5817 w 9791"/>
                <a:gd name="T33" fmla="*/ 5457 h 11003"/>
                <a:gd name="T34" fmla="*/ 5801 w 9791"/>
                <a:gd name="T35" fmla="*/ 5237 h 11003"/>
                <a:gd name="T36" fmla="*/ 5199 w 9791"/>
                <a:gd name="T37" fmla="*/ 6834 h 11003"/>
                <a:gd name="T38" fmla="*/ 4689 w 9791"/>
                <a:gd name="T39" fmla="*/ 9447 h 11003"/>
                <a:gd name="T40" fmla="*/ 1625 w 9791"/>
                <a:gd name="T41" fmla="*/ 11003 h 110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791" h="11003">
                  <a:moveTo>
                    <a:pt x="1625" y="11003"/>
                  </a:moveTo>
                  <a:cubicBezTo>
                    <a:pt x="1625" y="11003"/>
                    <a:pt x="1500" y="9806"/>
                    <a:pt x="1124" y="9422"/>
                  </a:cubicBezTo>
                  <a:cubicBezTo>
                    <a:pt x="211" y="8489"/>
                    <a:pt x="0" y="6959"/>
                    <a:pt x="632" y="5821"/>
                  </a:cubicBezTo>
                  <a:cubicBezTo>
                    <a:pt x="762" y="5586"/>
                    <a:pt x="940" y="5378"/>
                    <a:pt x="1089" y="5153"/>
                  </a:cubicBezTo>
                  <a:cubicBezTo>
                    <a:pt x="1128" y="5093"/>
                    <a:pt x="1162" y="5016"/>
                    <a:pt x="1164" y="4946"/>
                  </a:cubicBezTo>
                  <a:cubicBezTo>
                    <a:pt x="1214" y="3420"/>
                    <a:pt x="1828" y="2168"/>
                    <a:pt x="3003" y="1201"/>
                  </a:cubicBezTo>
                  <a:cubicBezTo>
                    <a:pt x="3771" y="568"/>
                    <a:pt x="4661" y="204"/>
                    <a:pt x="5655" y="131"/>
                  </a:cubicBezTo>
                  <a:cubicBezTo>
                    <a:pt x="7453" y="0"/>
                    <a:pt x="8792" y="735"/>
                    <a:pt x="9676" y="2302"/>
                  </a:cubicBezTo>
                  <a:cubicBezTo>
                    <a:pt x="9717" y="2374"/>
                    <a:pt x="9755" y="2448"/>
                    <a:pt x="9779" y="2526"/>
                  </a:cubicBezTo>
                  <a:cubicBezTo>
                    <a:pt x="9791" y="2567"/>
                    <a:pt x="9784" y="2628"/>
                    <a:pt x="9761" y="2663"/>
                  </a:cubicBezTo>
                  <a:cubicBezTo>
                    <a:pt x="9392" y="3214"/>
                    <a:pt x="8919" y="3658"/>
                    <a:pt x="8341" y="3980"/>
                  </a:cubicBezTo>
                  <a:cubicBezTo>
                    <a:pt x="8140" y="4092"/>
                    <a:pt x="7915" y="4160"/>
                    <a:pt x="7699" y="4242"/>
                  </a:cubicBezTo>
                  <a:cubicBezTo>
                    <a:pt x="7499" y="4317"/>
                    <a:pt x="7299" y="4390"/>
                    <a:pt x="7096" y="4453"/>
                  </a:cubicBezTo>
                  <a:cubicBezTo>
                    <a:pt x="6957" y="4496"/>
                    <a:pt x="6812" y="4524"/>
                    <a:pt x="6669" y="4549"/>
                  </a:cubicBezTo>
                  <a:cubicBezTo>
                    <a:pt x="6586" y="4564"/>
                    <a:pt x="6549" y="4590"/>
                    <a:pt x="6537" y="4684"/>
                  </a:cubicBezTo>
                  <a:cubicBezTo>
                    <a:pt x="6491" y="5065"/>
                    <a:pt x="6219" y="5376"/>
                    <a:pt x="5882" y="5453"/>
                  </a:cubicBezTo>
                  <a:cubicBezTo>
                    <a:pt x="5866" y="5457"/>
                    <a:pt x="5847" y="5455"/>
                    <a:pt x="5817" y="5457"/>
                  </a:cubicBezTo>
                  <a:cubicBezTo>
                    <a:pt x="5811" y="5380"/>
                    <a:pt x="5806" y="5309"/>
                    <a:pt x="5801" y="5237"/>
                  </a:cubicBezTo>
                  <a:cubicBezTo>
                    <a:pt x="5770" y="4866"/>
                    <a:pt x="5199" y="6834"/>
                    <a:pt x="5199" y="6834"/>
                  </a:cubicBezTo>
                  <a:cubicBezTo>
                    <a:pt x="5199" y="6834"/>
                    <a:pt x="5280" y="8354"/>
                    <a:pt x="4689" y="9447"/>
                  </a:cubicBezTo>
                  <a:cubicBezTo>
                    <a:pt x="4082" y="10569"/>
                    <a:pt x="1625" y="11003"/>
                    <a:pt x="1625" y="11003"/>
                  </a:cubicBezTo>
                </a:path>
              </a:pathLst>
            </a:custGeom>
            <a:solidFill>
              <a:srgbClr val="1D1D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3" name="Oval 20">
              <a:extLst>
                <a:ext uri="{FF2B5EF4-FFF2-40B4-BE49-F238E27FC236}">
                  <a16:creationId xmlns:a16="http://schemas.microsoft.com/office/drawing/2014/main" id="{D9255B43-699F-45A5-8017-BBD5F107F0CD}"/>
                </a:ext>
              </a:extLst>
            </p:cNvPr>
            <p:cNvSpPr>
              <a:spLocks noSelect="1" noChangeArrowheads="1"/>
            </p:cNvSpPr>
            <p:nvPr userDrawn="1"/>
          </p:nvSpPr>
          <p:spPr bwMode="auto">
            <a:xfrm>
              <a:off x="2430" y="2557"/>
              <a:ext cx="310" cy="311"/>
            </a:xfrm>
            <a:prstGeom prst="ellipse">
              <a:avLst/>
            </a:prstGeom>
            <a:solidFill>
              <a:srgbClr val="EFB6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4" name="Oval 21">
              <a:extLst>
                <a:ext uri="{FF2B5EF4-FFF2-40B4-BE49-F238E27FC236}">
                  <a16:creationId xmlns:a16="http://schemas.microsoft.com/office/drawing/2014/main" id="{C70C6480-E5EF-4B2B-B1F5-24EF5F752D7C}"/>
                </a:ext>
              </a:extLst>
            </p:cNvPr>
            <p:cNvSpPr>
              <a:spLocks noSelect="1" noChangeArrowheads="1"/>
            </p:cNvSpPr>
            <p:nvPr userDrawn="1"/>
          </p:nvSpPr>
          <p:spPr bwMode="auto">
            <a:xfrm>
              <a:off x="2492" y="2775"/>
              <a:ext cx="217" cy="217"/>
            </a:xfrm>
            <a:prstGeom prst="ellipse">
              <a:avLst/>
            </a:prstGeom>
            <a:solidFill>
              <a:srgbClr val="EFB6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Freeform 22">
              <a:extLst>
                <a:ext uri="{FF2B5EF4-FFF2-40B4-BE49-F238E27FC236}">
                  <a16:creationId xmlns:a16="http://schemas.microsoft.com/office/drawing/2014/main" id="{B5FB8B21-4BA2-4730-8FC9-3017586950A8}"/>
                </a:ext>
              </a:extLst>
            </p:cNvPr>
            <p:cNvSpPr>
              <a:spLocks noSelect="1"/>
            </p:cNvSpPr>
            <p:nvPr userDrawn="1"/>
          </p:nvSpPr>
          <p:spPr bwMode="auto">
            <a:xfrm>
              <a:off x="4034" y="1935"/>
              <a:ext cx="1534" cy="1679"/>
            </a:xfrm>
            <a:custGeom>
              <a:avLst/>
              <a:gdLst>
                <a:gd name="T0" fmla="*/ 6429 w 7673"/>
                <a:gd name="T1" fmla="*/ 6444 h 8392"/>
                <a:gd name="T2" fmla="*/ 6429 w 7673"/>
                <a:gd name="T3" fmla="*/ 6057 h 8392"/>
                <a:gd name="T4" fmla="*/ 7673 w 7673"/>
                <a:gd name="T5" fmla="*/ 3419 h 8392"/>
                <a:gd name="T6" fmla="*/ 4254 w 7673"/>
                <a:gd name="T7" fmla="*/ 0 h 8392"/>
                <a:gd name="T8" fmla="*/ 1389 w 7673"/>
                <a:gd name="T9" fmla="*/ 1553 h 8392"/>
                <a:gd name="T10" fmla="*/ 1126 w 7673"/>
                <a:gd name="T11" fmla="*/ 2037 h 8392"/>
                <a:gd name="T12" fmla="*/ 843 w 7673"/>
                <a:gd name="T13" fmla="*/ 3176 h 8392"/>
                <a:gd name="T14" fmla="*/ 835 w 7673"/>
                <a:gd name="T15" fmla="*/ 3419 h 8392"/>
                <a:gd name="T16" fmla="*/ 835 w 7673"/>
                <a:gd name="T17" fmla="*/ 3730 h 8392"/>
                <a:gd name="T18" fmla="*/ 88 w 7673"/>
                <a:gd name="T19" fmla="*/ 5472 h 8392"/>
                <a:gd name="T20" fmla="*/ 374 w 7673"/>
                <a:gd name="T21" fmla="*/ 5906 h 8392"/>
                <a:gd name="T22" fmla="*/ 835 w 7673"/>
                <a:gd name="T23" fmla="*/ 5906 h 8392"/>
                <a:gd name="T24" fmla="*/ 835 w 7673"/>
                <a:gd name="T25" fmla="*/ 6553 h 8392"/>
                <a:gd name="T26" fmla="*/ 835 w 7673"/>
                <a:gd name="T27" fmla="*/ 7149 h 8392"/>
                <a:gd name="T28" fmla="*/ 1457 w 7673"/>
                <a:gd name="T29" fmla="*/ 7771 h 8392"/>
                <a:gd name="T30" fmla="*/ 2389 w 7673"/>
                <a:gd name="T31" fmla="*/ 7771 h 8392"/>
                <a:gd name="T32" fmla="*/ 2389 w 7673"/>
                <a:gd name="T33" fmla="*/ 8392 h 8392"/>
                <a:gd name="T34" fmla="*/ 6429 w 7673"/>
                <a:gd name="T35" fmla="*/ 8392 h 8392"/>
                <a:gd name="T36" fmla="*/ 6429 w 7673"/>
                <a:gd name="T37" fmla="*/ 6525 h 8392"/>
                <a:gd name="T38" fmla="*/ 6429 w 7673"/>
                <a:gd name="T39" fmla="*/ 6444 h 8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673" h="8392">
                  <a:moveTo>
                    <a:pt x="6429" y="6444"/>
                  </a:moveTo>
                  <a:cubicBezTo>
                    <a:pt x="6429" y="6057"/>
                    <a:pt x="6429" y="6057"/>
                    <a:pt x="6429" y="6057"/>
                  </a:cubicBezTo>
                  <a:cubicBezTo>
                    <a:pt x="7189" y="5430"/>
                    <a:pt x="7673" y="4481"/>
                    <a:pt x="7673" y="3419"/>
                  </a:cubicBezTo>
                  <a:cubicBezTo>
                    <a:pt x="7673" y="1531"/>
                    <a:pt x="6142" y="0"/>
                    <a:pt x="4254" y="0"/>
                  </a:cubicBezTo>
                  <a:cubicBezTo>
                    <a:pt x="3054" y="0"/>
                    <a:pt x="1999" y="618"/>
                    <a:pt x="1389" y="1553"/>
                  </a:cubicBezTo>
                  <a:cubicBezTo>
                    <a:pt x="1289" y="1707"/>
                    <a:pt x="1201" y="1868"/>
                    <a:pt x="1126" y="2037"/>
                  </a:cubicBezTo>
                  <a:cubicBezTo>
                    <a:pt x="970" y="2389"/>
                    <a:pt x="872" y="2773"/>
                    <a:pt x="843" y="3176"/>
                  </a:cubicBezTo>
                  <a:cubicBezTo>
                    <a:pt x="838" y="3257"/>
                    <a:pt x="835" y="3337"/>
                    <a:pt x="835" y="3419"/>
                  </a:cubicBezTo>
                  <a:cubicBezTo>
                    <a:pt x="835" y="3730"/>
                    <a:pt x="835" y="3730"/>
                    <a:pt x="835" y="3730"/>
                  </a:cubicBezTo>
                  <a:cubicBezTo>
                    <a:pt x="88" y="5472"/>
                    <a:pt x="88" y="5472"/>
                    <a:pt x="88" y="5472"/>
                  </a:cubicBezTo>
                  <a:cubicBezTo>
                    <a:pt x="0" y="5678"/>
                    <a:pt x="151" y="5906"/>
                    <a:pt x="374" y="5906"/>
                  </a:cubicBezTo>
                  <a:cubicBezTo>
                    <a:pt x="835" y="5906"/>
                    <a:pt x="835" y="5906"/>
                    <a:pt x="835" y="5906"/>
                  </a:cubicBezTo>
                  <a:cubicBezTo>
                    <a:pt x="835" y="6553"/>
                    <a:pt x="835" y="6553"/>
                    <a:pt x="835" y="6553"/>
                  </a:cubicBezTo>
                  <a:cubicBezTo>
                    <a:pt x="835" y="7149"/>
                    <a:pt x="835" y="7149"/>
                    <a:pt x="835" y="7149"/>
                  </a:cubicBezTo>
                  <a:cubicBezTo>
                    <a:pt x="835" y="7492"/>
                    <a:pt x="1113" y="7771"/>
                    <a:pt x="1457" y="7771"/>
                  </a:cubicBezTo>
                  <a:cubicBezTo>
                    <a:pt x="2389" y="7771"/>
                    <a:pt x="2389" y="7771"/>
                    <a:pt x="2389" y="7771"/>
                  </a:cubicBezTo>
                  <a:cubicBezTo>
                    <a:pt x="2389" y="8392"/>
                    <a:pt x="2389" y="8392"/>
                    <a:pt x="2389" y="8392"/>
                  </a:cubicBezTo>
                  <a:cubicBezTo>
                    <a:pt x="6429" y="8392"/>
                    <a:pt x="6429" y="8392"/>
                    <a:pt x="6429" y="8392"/>
                  </a:cubicBezTo>
                  <a:cubicBezTo>
                    <a:pt x="6429" y="6525"/>
                    <a:pt x="6429" y="6525"/>
                    <a:pt x="6429" y="6525"/>
                  </a:cubicBezTo>
                  <a:lnTo>
                    <a:pt x="6429" y="6444"/>
                  </a:lnTo>
                  <a:close/>
                </a:path>
              </a:pathLst>
            </a:custGeom>
            <a:solidFill>
              <a:srgbClr val="A773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6" name="Freeform 23">
              <a:extLst>
                <a:ext uri="{FF2B5EF4-FFF2-40B4-BE49-F238E27FC236}">
                  <a16:creationId xmlns:a16="http://schemas.microsoft.com/office/drawing/2014/main" id="{7FE77383-E978-4D79-95C0-EEB8B14E28AB}"/>
                </a:ext>
              </a:extLst>
            </p:cNvPr>
            <p:cNvSpPr>
              <a:spLocks noSelect="1"/>
            </p:cNvSpPr>
            <p:nvPr userDrawn="1"/>
          </p:nvSpPr>
          <p:spPr bwMode="auto">
            <a:xfrm>
              <a:off x="4263" y="2619"/>
              <a:ext cx="263" cy="187"/>
            </a:xfrm>
            <a:custGeom>
              <a:avLst/>
              <a:gdLst>
                <a:gd name="T0" fmla="*/ 1319 w 1319"/>
                <a:gd name="T1" fmla="*/ 467 h 933"/>
                <a:gd name="T2" fmla="*/ 661 w 1319"/>
                <a:gd name="T3" fmla="*/ 933 h 933"/>
                <a:gd name="T4" fmla="*/ 659 w 1319"/>
                <a:gd name="T5" fmla="*/ 932 h 933"/>
                <a:gd name="T6" fmla="*/ 658 w 1319"/>
                <a:gd name="T7" fmla="*/ 933 h 933"/>
                <a:gd name="T8" fmla="*/ 0 w 1319"/>
                <a:gd name="T9" fmla="*/ 467 h 933"/>
                <a:gd name="T10" fmla="*/ 659 w 1319"/>
                <a:gd name="T11" fmla="*/ 0 h 933"/>
                <a:gd name="T12" fmla="*/ 659 w 1319"/>
                <a:gd name="T13" fmla="*/ 0 h 933"/>
                <a:gd name="T14" fmla="*/ 660 w 1319"/>
                <a:gd name="T15" fmla="*/ 0 h 933"/>
                <a:gd name="T16" fmla="*/ 1319 w 1319"/>
                <a:gd name="T17" fmla="*/ 467 h 9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9" h="933">
                  <a:moveTo>
                    <a:pt x="1319" y="467"/>
                  </a:moveTo>
                  <a:cubicBezTo>
                    <a:pt x="1223" y="738"/>
                    <a:pt x="964" y="932"/>
                    <a:pt x="661" y="933"/>
                  </a:cubicBezTo>
                  <a:cubicBezTo>
                    <a:pt x="659" y="932"/>
                    <a:pt x="659" y="932"/>
                    <a:pt x="659" y="932"/>
                  </a:cubicBezTo>
                  <a:cubicBezTo>
                    <a:pt x="658" y="933"/>
                    <a:pt x="658" y="933"/>
                    <a:pt x="658" y="933"/>
                  </a:cubicBezTo>
                  <a:cubicBezTo>
                    <a:pt x="354" y="932"/>
                    <a:pt x="96" y="738"/>
                    <a:pt x="0" y="467"/>
                  </a:cubicBezTo>
                  <a:cubicBezTo>
                    <a:pt x="96" y="195"/>
                    <a:pt x="355" y="0"/>
                    <a:pt x="659" y="0"/>
                  </a:cubicBezTo>
                  <a:cubicBezTo>
                    <a:pt x="659" y="0"/>
                    <a:pt x="659" y="0"/>
                    <a:pt x="659" y="0"/>
                  </a:cubicBezTo>
                  <a:cubicBezTo>
                    <a:pt x="660" y="0"/>
                    <a:pt x="660" y="0"/>
                    <a:pt x="660" y="0"/>
                  </a:cubicBezTo>
                  <a:cubicBezTo>
                    <a:pt x="964" y="1"/>
                    <a:pt x="1223" y="195"/>
                    <a:pt x="1319" y="46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7" name="Freeform 24">
              <a:extLst>
                <a:ext uri="{FF2B5EF4-FFF2-40B4-BE49-F238E27FC236}">
                  <a16:creationId xmlns:a16="http://schemas.microsoft.com/office/drawing/2014/main" id="{CEA7E94B-5F5B-4EC3-AC03-9A5A4E413659}"/>
                </a:ext>
              </a:extLst>
            </p:cNvPr>
            <p:cNvSpPr>
              <a:spLocks noSelect="1"/>
            </p:cNvSpPr>
            <p:nvPr userDrawn="1"/>
          </p:nvSpPr>
          <p:spPr bwMode="auto">
            <a:xfrm>
              <a:off x="4015" y="1749"/>
              <a:ext cx="1740" cy="1491"/>
            </a:xfrm>
            <a:custGeom>
              <a:avLst/>
              <a:gdLst>
                <a:gd name="T0" fmla="*/ 4817 w 8702"/>
                <a:gd name="T1" fmla="*/ 0 h 7457"/>
                <a:gd name="T2" fmla="*/ 4742 w 8702"/>
                <a:gd name="T3" fmla="*/ 1 h 7457"/>
                <a:gd name="T4" fmla="*/ 4662 w 8702"/>
                <a:gd name="T5" fmla="*/ 0 h 7457"/>
                <a:gd name="T6" fmla="*/ 0 w 8702"/>
                <a:gd name="T7" fmla="*/ 1243 h 7457"/>
                <a:gd name="T8" fmla="*/ 1205 w 8702"/>
                <a:gd name="T9" fmla="*/ 2451 h 7457"/>
                <a:gd name="T10" fmla="*/ 1484 w 8702"/>
                <a:gd name="T11" fmla="*/ 2485 h 7457"/>
                <a:gd name="T12" fmla="*/ 1554 w 8702"/>
                <a:gd name="T13" fmla="*/ 2487 h 7457"/>
                <a:gd name="T14" fmla="*/ 2466 w 8702"/>
                <a:gd name="T15" fmla="*/ 2072 h 7457"/>
                <a:gd name="T16" fmla="*/ 3729 w 8702"/>
                <a:gd name="T17" fmla="*/ 4041 h 7457"/>
                <a:gd name="T18" fmla="*/ 3729 w 8702"/>
                <a:gd name="T19" fmla="*/ 4662 h 7457"/>
                <a:gd name="T20" fmla="*/ 6524 w 8702"/>
                <a:gd name="T21" fmla="*/ 7457 h 7457"/>
                <a:gd name="T22" fmla="*/ 6524 w 8702"/>
                <a:gd name="T23" fmla="*/ 7376 h 7457"/>
                <a:gd name="T24" fmla="*/ 6704 w 8702"/>
                <a:gd name="T25" fmla="*/ 7282 h 7457"/>
                <a:gd name="T26" fmla="*/ 8702 w 8702"/>
                <a:gd name="T27" fmla="*/ 3885 h 7457"/>
                <a:gd name="T28" fmla="*/ 4817 w 8702"/>
                <a:gd name="T29" fmla="*/ 0 h 7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02" h="7457">
                  <a:moveTo>
                    <a:pt x="4817" y="0"/>
                  </a:moveTo>
                  <a:cubicBezTo>
                    <a:pt x="4792" y="0"/>
                    <a:pt x="4767" y="0"/>
                    <a:pt x="4742" y="1"/>
                  </a:cubicBezTo>
                  <a:cubicBezTo>
                    <a:pt x="4715" y="0"/>
                    <a:pt x="4689" y="0"/>
                    <a:pt x="4662" y="0"/>
                  </a:cubicBezTo>
                  <a:cubicBezTo>
                    <a:pt x="2797" y="0"/>
                    <a:pt x="2175" y="1243"/>
                    <a:pt x="0" y="1243"/>
                  </a:cubicBezTo>
                  <a:cubicBezTo>
                    <a:pt x="0" y="1243"/>
                    <a:pt x="251" y="2249"/>
                    <a:pt x="1205" y="2451"/>
                  </a:cubicBezTo>
                  <a:cubicBezTo>
                    <a:pt x="1292" y="2470"/>
                    <a:pt x="1385" y="2482"/>
                    <a:pt x="1484" y="2485"/>
                  </a:cubicBezTo>
                  <a:cubicBezTo>
                    <a:pt x="1507" y="2486"/>
                    <a:pt x="1530" y="2487"/>
                    <a:pt x="1554" y="2487"/>
                  </a:cubicBezTo>
                  <a:cubicBezTo>
                    <a:pt x="2130" y="2487"/>
                    <a:pt x="2372" y="2286"/>
                    <a:pt x="2466" y="2072"/>
                  </a:cubicBezTo>
                  <a:cubicBezTo>
                    <a:pt x="3502" y="2601"/>
                    <a:pt x="3729" y="3775"/>
                    <a:pt x="3729" y="4041"/>
                  </a:cubicBezTo>
                  <a:cubicBezTo>
                    <a:pt x="3729" y="4662"/>
                    <a:pt x="3729" y="4662"/>
                    <a:pt x="3729" y="4662"/>
                  </a:cubicBezTo>
                  <a:cubicBezTo>
                    <a:pt x="6524" y="7457"/>
                    <a:pt x="6524" y="7457"/>
                    <a:pt x="6524" y="7457"/>
                  </a:cubicBezTo>
                  <a:cubicBezTo>
                    <a:pt x="6524" y="7376"/>
                    <a:pt x="6524" y="7376"/>
                    <a:pt x="6524" y="7376"/>
                  </a:cubicBezTo>
                  <a:cubicBezTo>
                    <a:pt x="6585" y="7346"/>
                    <a:pt x="6645" y="7315"/>
                    <a:pt x="6704" y="7282"/>
                  </a:cubicBezTo>
                  <a:cubicBezTo>
                    <a:pt x="7896" y="6619"/>
                    <a:pt x="8702" y="5346"/>
                    <a:pt x="8702" y="3885"/>
                  </a:cubicBezTo>
                  <a:cubicBezTo>
                    <a:pt x="8702" y="1739"/>
                    <a:pt x="6963" y="0"/>
                    <a:pt x="4817" y="0"/>
                  </a:cubicBezTo>
                </a:path>
              </a:pathLst>
            </a:custGeom>
            <a:solidFill>
              <a:srgbClr val="1D1D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8" name="Oval 25">
              <a:extLst>
                <a:ext uri="{FF2B5EF4-FFF2-40B4-BE49-F238E27FC236}">
                  <a16:creationId xmlns:a16="http://schemas.microsoft.com/office/drawing/2014/main" id="{3C45A520-C72B-492F-9D89-E167541E9058}"/>
                </a:ext>
              </a:extLst>
            </p:cNvPr>
            <p:cNvSpPr>
              <a:spLocks noSelect="1" noChangeArrowheads="1"/>
            </p:cNvSpPr>
            <p:nvPr userDrawn="1"/>
          </p:nvSpPr>
          <p:spPr bwMode="auto">
            <a:xfrm>
              <a:off x="4791" y="2557"/>
              <a:ext cx="311" cy="311"/>
            </a:xfrm>
            <a:prstGeom prst="ellipse">
              <a:avLst/>
            </a:prstGeom>
            <a:solidFill>
              <a:srgbClr val="A773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9" name="Oval 26">
              <a:extLst>
                <a:ext uri="{FF2B5EF4-FFF2-40B4-BE49-F238E27FC236}">
                  <a16:creationId xmlns:a16="http://schemas.microsoft.com/office/drawing/2014/main" id="{C6361753-D4F4-4FD0-BC3D-190336A27708}"/>
                </a:ext>
              </a:extLst>
            </p:cNvPr>
            <p:cNvSpPr>
              <a:spLocks noSelect="1" noChangeArrowheads="1"/>
            </p:cNvSpPr>
            <p:nvPr userDrawn="1"/>
          </p:nvSpPr>
          <p:spPr bwMode="auto">
            <a:xfrm>
              <a:off x="4822" y="2775"/>
              <a:ext cx="218" cy="217"/>
            </a:xfrm>
            <a:prstGeom prst="ellipse">
              <a:avLst/>
            </a:prstGeom>
            <a:solidFill>
              <a:srgbClr val="A773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0" name="Freeform 27">
              <a:extLst>
                <a:ext uri="{FF2B5EF4-FFF2-40B4-BE49-F238E27FC236}">
                  <a16:creationId xmlns:a16="http://schemas.microsoft.com/office/drawing/2014/main" id="{CBD43B17-6764-4019-840B-C733D10BF1E9}"/>
                </a:ext>
              </a:extLst>
            </p:cNvPr>
            <p:cNvSpPr>
              <a:spLocks noSelect="1"/>
            </p:cNvSpPr>
            <p:nvPr userDrawn="1"/>
          </p:nvSpPr>
          <p:spPr bwMode="auto">
            <a:xfrm>
              <a:off x="3005" y="2619"/>
              <a:ext cx="264" cy="187"/>
            </a:xfrm>
            <a:custGeom>
              <a:avLst/>
              <a:gdLst>
                <a:gd name="T0" fmla="*/ 1319 w 1319"/>
                <a:gd name="T1" fmla="*/ 467 h 933"/>
                <a:gd name="T2" fmla="*/ 661 w 1319"/>
                <a:gd name="T3" fmla="*/ 933 h 933"/>
                <a:gd name="T4" fmla="*/ 659 w 1319"/>
                <a:gd name="T5" fmla="*/ 932 h 933"/>
                <a:gd name="T6" fmla="*/ 658 w 1319"/>
                <a:gd name="T7" fmla="*/ 933 h 933"/>
                <a:gd name="T8" fmla="*/ 0 w 1319"/>
                <a:gd name="T9" fmla="*/ 467 h 933"/>
                <a:gd name="T10" fmla="*/ 659 w 1319"/>
                <a:gd name="T11" fmla="*/ 0 h 933"/>
                <a:gd name="T12" fmla="*/ 660 w 1319"/>
                <a:gd name="T13" fmla="*/ 0 h 933"/>
                <a:gd name="T14" fmla="*/ 660 w 1319"/>
                <a:gd name="T15" fmla="*/ 0 h 933"/>
                <a:gd name="T16" fmla="*/ 1319 w 1319"/>
                <a:gd name="T17" fmla="*/ 467 h 9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9" h="933">
                  <a:moveTo>
                    <a:pt x="1319" y="467"/>
                  </a:moveTo>
                  <a:cubicBezTo>
                    <a:pt x="1223" y="738"/>
                    <a:pt x="965" y="932"/>
                    <a:pt x="661" y="933"/>
                  </a:cubicBezTo>
                  <a:cubicBezTo>
                    <a:pt x="659" y="932"/>
                    <a:pt x="659" y="932"/>
                    <a:pt x="659" y="932"/>
                  </a:cubicBezTo>
                  <a:cubicBezTo>
                    <a:pt x="658" y="933"/>
                    <a:pt x="658" y="933"/>
                    <a:pt x="658" y="933"/>
                  </a:cubicBezTo>
                  <a:cubicBezTo>
                    <a:pt x="354" y="932"/>
                    <a:pt x="96" y="738"/>
                    <a:pt x="0" y="467"/>
                  </a:cubicBezTo>
                  <a:cubicBezTo>
                    <a:pt x="96" y="195"/>
                    <a:pt x="355" y="0"/>
                    <a:pt x="659" y="0"/>
                  </a:cubicBezTo>
                  <a:cubicBezTo>
                    <a:pt x="660" y="0"/>
                    <a:pt x="660" y="0"/>
                    <a:pt x="660" y="0"/>
                  </a:cubicBezTo>
                  <a:cubicBezTo>
                    <a:pt x="660" y="0"/>
                    <a:pt x="660" y="0"/>
                    <a:pt x="660" y="0"/>
                  </a:cubicBezTo>
                  <a:cubicBezTo>
                    <a:pt x="964" y="1"/>
                    <a:pt x="1223" y="195"/>
                    <a:pt x="1319" y="46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1" name="Oval 28">
              <a:extLst>
                <a:ext uri="{FF2B5EF4-FFF2-40B4-BE49-F238E27FC236}">
                  <a16:creationId xmlns:a16="http://schemas.microsoft.com/office/drawing/2014/main" id="{7BD568EC-0689-4AEB-B4EE-4EF665369EA0}"/>
                </a:ext>
              </a:extLst>
            </p:cNvPr>
            <p:cNvSpPr>
              <a:spLocks noSelect="1" noChangeArrowheads="1"/>
            </p:cNvSpPr>
            <p:nvPr userDrawn="1"/>
          </p:nvSpPr>
          <p:spPr bwMode="auto">
            <a:xfrm>
              <a:off x="3080" y="2655"/>
              <a:ext cx="114" cy="11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2" name="Freeform 29">
              <a:extLst>
                <a:ext uri="{FF2B5EF4-FFF2-40B4-BE49-F238E27FC236}">
                  <a16:creationId xmlns:a16="http://schemas.microsoft.com/office/drawing/2014/main" id="{F039C591-8CC3-451D-AD78-0433D838F1A4}"/>
                </a:ext>
              </a:extLst>
            </p:cNvPr>
            <p:cNvSpPr>
              <a:spLocks noSelect="1"/>
            </p:cNvSpPr>
            <p:nvPr userDrawn="1"/>
          </p:nvSpPr>
          <p:spPr bwMode="auto">
            <a:xfrm>
              <a:off x="3122" y="2655"/>
              <a:ext cx="115" cy="115"/>
            </a:xfrm>
            <a:custGeom>
              <a:avLst/>
              <a:gdLst>
                <a:gd name="T0" fmla="*/ 286 w 571"/>
                <a:gd name="T1" fmla="*/ 0 h 571"/>
                <a:gd name="T2" fmla="*/ 0 w 571"/>
                <a:gd name="T3" fmla="*/ 286 h 571"/>
                <a:gd name="T4" fmla="*/ 286 w 571"/>
                <a:gd name="T5" fmla="*/ 571 h 571"/>
                <a:gd name="T6" fmla="*/ 571 w 571"/>
                <a:gd name="T7" fmla="*/ 286 h 571"/>
                <a:gd name="T8" fmla="*/ 286 w 571"/>
                <a:gd name="T9" fmla="*/ 0 h 571"/>
                <a:gd name="T10" fmla="*/ 174 w 571"/>
                <a:gd name="T11" fmla="*/ 286 h 571"/>
                <a:gd name="T12" fmla="*/ 286 w 571"/>
                <a:gd name="T13" fmla="*/ 174 h 571"/>
                <a:gd name="T14" fmla="*/ 397 w 571"/>
                <a:gd name="T15" fmla="*/ 286 h 571"/>
                <a:gd name="T16" fmla="*/ 286 w 571"/>
                <a:gd name="T17" fmla="*/ 397 h 571"/>
                <a:gd name="T18" fmla="*/ 174 w 571"/>
                <a:gd name="T19" fmla="*/ 286 h 5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1" h="571">
                  <a:moveTo>
                    <a:pt x="286" y="0"/>
                  </a:moveTo>
                  <a:cubicBezTo>
                    <a:pt x="128" y="0"/>
                    <a:pt x="0" y="128"/>
                    <a:pt x="0" y="286"/>
                  </a:cubicBezTo>
                  <a:cubicBezTo>
                    <a:pt x="0" y="443"/>
                    <a:pt x="128" y="571"/>
                    <a:pt x="286" y="571"/>
                  </a:cubicBezTo>
                  <a:cubicBezTo>
                    <a:pt x="443" y="571"/>
                    <a:pt x="571" y="443"/>
                    <a:pt x="571" y="286"/>
                  </a:cubicBezTo>
                  <a:cubicBezTo>
                    <a:pt x="571" y="128"/>
                    <a:pt x="443" y="0"/>
                    <a:pt x="286" y="0"/>
                  </a:cubicBezTo>
                  <a:moveTo>
                    <a:pt x="174" y="286"/>
                  </a:moveTo>
                  <a:cubicBezTo>
                    <a:pt x="174" y="224"/>
                    <a:pt x="224" y="174"/>
                    <a:pt x="286" y="174"/>
                  </a:cubicBezTo>
                  <a:cubicBezTo>
                    <a:pt x="347" y="174"/>
                    <a:pt x="397" y="224"/>
                    <a:pt x="397" y="286"/>
                  </a:cubicBezTo>
                  <a:cubicBezTo>
                    <a:pt x="397" y="347"/>
                    <a:pt x="347" y="397"/>
                    <a:pt x="286" y="397"/>
                  </a:cubicBezTo>
                  <a:cubicBezTo>
                    <a:pt x="224" y="397"/>
                    <a:pt x="174" y="347"/>
                    <a:pt x="174" y="286"/>
                  </a:cubicBezTo>
                </a:path>
              </a:pathLst>
            </a:custGeom>
            <a:solidFill>
              <a:srgbClr val="AE92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3" name="Oval 30">
              <a:extLst>
                <a:ext uri="{FF2B5EF4-FFF2-40B4-BE49-F238E27FC236}">
                  <a16:creationId xmlns:a16="http://schemas.microsoft.com/office/drawing/2014/main" id="{4EC69025-480E-41A1-9F6B-C890129D4A23}"/>
                </a:ext>
              </a:extLst>
            </p:cNvPr>
            <p:cNvSpPr>
              <a:spLocks noSelect="1" noChangeArrowheads="1"/>
            </p:cNvSpPr>
            <p:nvPr userDrawn="1"/>
          </p:nvSpPr>
          <p:spPr bwMode="auto">
            <a:xfrm>
              <a:off x="3157" y="2690"/>
              <a:ext cx="45" cy="45"/>
            </a:xfrm>
            <a:prstGeom prst="ellipse">
              <a:avLst/>
            </a:prstGeom>
            <a:solidFill>
              <a:srgbClr val="1D1D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4" name="Freeform 31">
              <a:extLst>
                <a:ext uri="{FF2B5EF4-FFF2-40B4-BE49-F238E27FC236}">
                  <a16:creationId xmlns:a16="http://schemas.microsoft.com/office/drawing/2014/main" id="{258A3BBE-DA9D-4430-9B69-B11537D92F1D}"/>
                </a:ext>
              </a:extLst>
            </p:cNvPr>
            <p:cNvSpPr>
              <a:spLocks noSelect="1"/>
            </p:cNvSpPr>
            <p:nvPr userDrawn="1"/>
          </p:nvSpPr>
          <p:spPr bwMode="auto">
            <a:xfrm>
              <a:off x="4364" y="2630"/>
              <a:ext cx="114" cy="114"/>
            </a:xfrm>
            <a:custGeom>
              <a:avLst/>
              <a:gdLst>
                <a:gd name="T0" fmla="*/ 0 w 570"/>
                <a:gd name="T1" fmla="*/ 285 h 570"/>
                <a:gd name="T2" fmla="*/ 285 w 570"/>
                <a:gd name="T3" fmla="*/ 570 h 570"/>
                <a:gd name="T4" fmla="*/ 570 w 570"/>
                <a:gd name="T5" fmla="*/ 285 h 570"/>
                <a:gd name="T6" fmla="*/ 285 w 570"/>
                <a:gd name="T7" fmla="*/ 0 h 570"/>
                <a:gd name="T8" fmla="*/ 0 w 570"/>
                <a:gd name="T9" fmla="*/ 285 h 570"/>
                <a:gd name="T10" fmla="*/ 285 w 570"/>
                <a:gd name="T11" fmla="*/ 397 h 570"/>
                <a:gd name="T12" fmla="*/ 173 w 570"/>
                <a:gd name="T13" fmla="*/ 285 h 570"/>
                <a:gd name="T14" fmla="*/ 285 w 570"/>
                <a:gd name="T15" fmla="*/ 174 h 570"/>
                <a:gd name="T16" fmla="*/ 397 w 570"/>
                <a:gd name="T17" fmla="*/ 285 h 570"/>
                <a:gd name="T18" fmla="*/ 285 w 570"/>
                <a:gd name="T19" fmla="*/ 397 h 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0" h="570">
                  <a:moveTo>
                    <a:pt x="0" y="285"/>
                  </a:moveTo>
                  <a:cubicBezTo>
                    <a:pt x="0" y="443"/>
                    <a:pt x="127" y="570"/>
                    <a:pt x="285" y="570"/>
                  </a:cubicBezTo>
                  <a:cubicBezTo>
                    <a:pt x="442" y="570"/>
                    <a:pt x="570" y="443"/>
                    <a:pt x="570" y="285"/>
                  </a:cubicBezTo>
                  <a:cubicBezTo>
                    <a:pt x="570" y="128"/>
                    <a:pt x="442" y="0"/>
                    <a:pt x="285" y="0"/>
                  </a:cubicBezTo>
                  <a:cubicBezTo>
                    <a:pt x="127" y="0"/>
                    <a:pt x="0" y="128"/>
                    <a:pt x="0" y="285"/>
                  </a:cubicBezTo>
                  <a:moveTo>
                    <a:pt x="285" y="397"/>
                  </a:moveTo>
                  <a:cubicBezTo>
                    <a:pt x="223" y="397"/>
                    <a:pt x="173" y="347"/>
                    <a:pt x="173" y="285"/>
                  </a:cubicBezTo>
                  <a:cubicBezTo>
                    <a:pt x="173" y="224"/>
                    <a:pt x="223" y="174"/>
                    <a:pt x="285" y="174"/>
                  </a:cubicBezTo>
                  <a:cubicBezTo>
                    <a:pt x="346" y="174"/>
                    <a:pt x="397" y="224"/>
                    <a:pt x="397" y="285"/>
                  </a:cubicBezTo>
                  <a:cubicBezTo>
                    <a:pt x="397" y="347"/>
                    <a:pt x="346" y="397"/>
                    <a:pt x="285" y="397"/>
                  </a:cubicBezTo>
                </a:path>
              </a:pathLst>
            </a:custGeom>
            <a:solidFill>
              <a:srgbClr val="AE92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5" name="Oval 32">
              <a:extLst>
                <a:ext uri="{FF2B5EF4-FFF2-40B4-BE49-F238E27FC236}">
                  <a16:creationId xmlns:a16="http://schemas.microsoft.com/office/drawing/2014/main" id="{11AD8BF1-6657-4D63-99A2-9B057102D5C6}"/>
                </a:ext>
              </a:extLst>
            </p:cNvPr>
            <p:cNvSpPr>
              <a:spLocks noSelect="1" noChangeArrowheads="1"/>
            </p:cNvSpPr>
            <p:nvPr userDrawn="1"/>
          </p:nvSpPr>
          <p:spPr bwMode="auto">
            <a:xfrm>
              <a:off x="4399" y="2665"/>
              <a:ext cx="45" cy="45"/>
            </a:xfrm>
            <a:prstGeom prst="ellipse">
              <a:avLst/>
            </a:prstGeom>
            <a:solidFill>
              <a:srgbClr val="1D1D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6" name="Oval 33">
              <a:extLst>
                <a:ext uri="{FF2B5EF4-FFF2-40B4-BE49-F238E27FC236}">
                  <a16:creationId xmlns:a16="http://schemas.microsoft.com/office/drawing/2014/main" id="{F4694E58-7132-475C-AF03-83934AD84D60}"/>
                </a:ext>
              </a:extLst>
            </p:cNvPr>
            <p:cNvSpPr>
              <a:spLocks noSelect="1" noChangeArrowheads="1"/>
            </p:cNvSpPr>
            <p:nvPr userDrawn="1"/>
          </p:nvSpPr>
          <p:spPr bwMode="auto">
            <a:xfrm>
              <a:off x="4858" y="1288"/>
              <a:ext cx="283" cy="2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7" name="Freeform 34">
              <a:extLst>
                <a:ext uri="{FF2B5EF4-FFF2-40B4-BE49-F238E27FC236}">
                  <a16:creationId xmlns:a16="http://schemas.microsoft.com/office/drawing/2014/main" id="{BEB8013C-4F25-477D-87DC-E3D32DD2F000}"/>
                </a:ext>
              </a:extLst>
            </p:cNvPr>
            <p:cNvSpPr>
              <a:spLocks noSelect="1"/>
            </p:cNvSpPr>
            <p:nvPr userDrawn="1"/>
          </p:nvSpPr>
          <p:spPr bwMode="auto">
            <a:xfrm>
              <a:off x="5235" y="581"/>
              <a:ext cx="1745" cy="1415"/>
            </a:xfrm>
            <a:custGeom>
              <a:avLst/>
              <a:gdLst>
                <a:gd name="T0" fmla="*/ 8725 w 8725"/>
                <a:gd name="T1" fmla="*/ 3537 h 7074"/>
                <a:gd name="T2" fmla="*/ 5188 w 8725"/>
                <a:gd name="T3" fmla="*/ 7074 h 7074"/>
                <a:gd name="T4" fmla="*/ 2667 w 8725"/>
                <a:gd name="T5" fmla="*/ 6018 h 7074"/>
                <a:gd name="T6" fmla="*/ 2004 w 8725"/>
                <a:gd name="T7" fmla="*/ 6131 h 7074"/>
                <a:gd name="T8" fmla="*/ 0 w 8725"/>
                <a:gd name="T9" fmla="*/ 4127 h 7074"/>
                <a:gd name="T10" fmla="*/ 1944 w 8725"/>
                <a:gd name="T11" fmla="*/ 2124 h 7074"/>
                <a:gd name="T12" fmla="*/ 5188 w 8725"/>
                <a:gd name="T13" fmla="*/ 0 h 7074"/>
                <a:gd name="T14" fmla="*/ 8725 w 8725"/>
                <a:gd name="T15" fmla="*/ 3537 h 70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25" h="7074">
                  <a:moveTo>
                    <a:pt x="8725" y="3537"/>
                  </a:moveTo>
                  <a:cubicBezTo>
                    <a:pt x="8725" y="5491"/>
                    <a:pt x="7142" y="7074"/>
                    <a:pt x="5188" y="7074"/>
                  </a:cubicBezTo>
                  <a:cubicBezTo>
                    <a:pt x="4201" y="7074"/>
                    <a:pt x="3309" y="6670"/>
                    <a:pt x="2667" y="6018"/>
                  </a:cubicBezTo>
                  <a:cubicBezTo>
                    <a:pt x="2460" y="6091"/>
                    <a:pt x="2237" y="6131"/>
                    <a:pt x="2004" y="6131"/>
                  </a:cubicBezTo>
                  <a:cubicBezTo>
                    <a:pt x="897" y="6131"/>
                    <a:pt x="0" y="5234"/>
                    <a:pt x="0" y="4127"/>
                  </a:cubicBezTo>
                  <a:cubicBezTo>
                    <a:pt x="0" y="3040"/>
                    <a:pt x="865" y="2155"/>
                    <a:pt x="1944" y="2124"/>
                  </a:cubicBezTo>
                  <a:cubicBezTo>
                    <a:pt x="2490" y="873"/>
                    <a:pt x="3737" y="0"/>
                    <a:pt x="5188" y="0"/>
                  </a:cubicBezTo>
                  <a:cubicBezTo>
                    <a:pt x="7142" y="0"/>
                    <a:pt x="8725" y="1583"/>
                    <a:pt x="8725" y="35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8" name="Freeform 35">
              <a:extLst>
                <a:ext uri="{FF2B5EF4-FFF2-40B4-BE49-F238E27FC236}">
                  <a16:creationId xmlns:a16="http://schemas.microsoft.com/office/drawing/2014/main" id="{200DFCF9-C098-4CF6-8CD8-12BE992EDE4A}"/>
                </a:ext>
              </a:extLst>
            </p:cNvPr>
            <p:cNvSpPr>
              <a:spLocks noSelect="1"/>
            </p:cNvSpPr>
            <p:nvPr userDrawn="1"/>
          </p:nvSpPr>
          <p:spPr bwMode="auto">
            <a:xfrm>
              <a:off x="5505" y="718"/>
              <a:ext cx="1308" cy="995"/>
            </a:xfrm>
            <a:custGeom>
              <a:avLst/>
              <a:gdLst>
                <a:gd name="T0" fmla="*/ 2725 w 6538"/>
                <a:gd name="T1" fmla="*/ 2346 h 4979"/>
                <a:gd name="T2" fmla="*/ 2857 w 6538"/>
                <a:gd name="T3" fmla="*/ 2132 h 4979"/>
                <a:gd name="T4" fmla="*/ 2077 w 6538"/>
                <a:gd name="T5" fmla="*/ 514 h 4979"/>
                <a:gd name="T6" fmla="*/ 1278 w 6538"/>
                <a:gd name="T7" fmla="*/ 2163 h 4979"/>
                <a:gd name="T8" fmla="*/ 1408 w 6538"/>
                <a:gd name="T9" fmla="*/ 2346 h 4979"/>
                <a:gd name="T10" fmla="*/ 1679 w 6538"/>
                <a:gd name="T11" fmla="*/ 1927 h 4979"/>
                <a:gd name="T12" fmla="*/ 1805 w 6538"/>
                <a:gd name="T13" fmla="*/ 1630 h 4979"/>
                <a:gd name="T14" fmla="*/ 1805 w 6538"/>
                <a:gd name="T15" fmla="*/ 1630 h 4979"/>
                <a:gd name="T16" fmla="*/ 5903 w 6538"/>
                <a:gd name="T17" fmla="*/ 2625 h 4979"/>
                <a:gd name="T18" fmla="*/ 5497 w 6538"/>
                <a:gd name="T19" fmla="*/ 2279 h 4979"/>
                <a:gd name="T20" fmla="*/ 5231 w 6538"/>
                <a:gd name="T21" fmla="*/ 2166 h 4979"/>
                <a:gd name="T22" fmla="*/ 5231 w 6538"/>
                <a:gd name="T23" fmla="*/ 4015 h 4979"/>
                <a:gd name="T24" fmla="*/ 5497 w 6538"/>
                <a:gd name="T25" fmla="*/ 3901 h 4979"/>
                <a:gd name="T26" fmla="*/ 5913 w 6538"/>
                <a:gd name="T27" fmla="*/ 4059 h 4979"/>
                <a:gd name="T28" fmla="*/ 6538 w 6538"/>
                <a:gd name="T29" fmla="*/ 3341 h 4979"/>
                <a:gd name="T30" fmla="*/ 5864 w 6538"/>
                <a:gd name="T31" fmla="*/ 3775 h 4979"/>
                <a:gd name="T32" fmla="*/ 5590 w 6538"/>
                <a:gd name="T33" fmla="*/ 3032 h 4979"/>
                <a:gd name="T34" fmla="*/ 6241 w 6538"/>
                <a:gd name="T35" fmla="*/ 3341 h 4979"/>
                <a:gd name="T36" fmla="*/ 4614 w 6538"/>
                <a:gd name="T37" fmla="*/ 3439 h 4979"/>
                <a:gd name="T38" fmla="*/ 4081 w 6538"/>
                <a:gd name="T39" fmla="*/ 4025 h 4979"/>
                <a:gd name="T40" fmla="*/ 3926 w 6538"/>
                <a:gd name="T41" fmla="*/ 4278 h 4979"/>
                <a:gd name="T42" fmla="*/ 3771 w 6538"/>
                <a:gd name="T43" fmla="*/ 3924 h 4979"/>
                <a:gd name="T44" fmla="*/ 4200 w 6538"/>
                <a:gd name="T45" fmla="*/ 3687 h 4979"/>
                <a:gd name="T46" fmla="*/ 3978 w 6538"/>
                <a:gd name="T47" fmla="*/ 3139 h 4979"/>
                <a:gd name="T48" fmla="*/ 3510 w 6538"/>
                <a:gd name="T49" fmla="*/ 3261 h 4979"/>
                <a:gd name="T50" fmla="*/ 3711 w 6538"/>
                <a:gd name="T51" fmla="*/ 2882 h 4979"/>
                <a:gd name="T52" fmla="*/ 4528 w 6538"/>
                <a:gd name="T53" fmla="*/ 3130 h 4979"/>
                <a:gd name="T54" fmla="*/ 4102 w 6538"/>
                <a:gd name="T55" fmla="*/ 4586 h 4979"/>
                <a:gd name="T56" fmla="*/ 3914 w 6538"/>
                <a:gd name="T57" fmla="*/ 4741 h 4979"/>
                <a:gd name="T58" fmla="*/ 3759 w 6538"/>
                <a:gd name="T59" fmla="*/ 4542 h 4979"/>
                <a:gd name="T60" fmla="*/ 3947 w 6538"/>
                <a:gd name="T61" fmla="*/ 4387 h 4979"/>
                <a:gd name="T62" fmla="*/ 4090 w 6538"/>
                <a:gd name="T63" fmla="*/ 1885 h 4979"/>
                <a:gd name="T64" fmla="*/ 4420 w 6538"/>
                <a:gd name="T65" fmla="*/ 1912 h 4979"/>
                <a:gd name="T66" fmla="*/ 4575 w 6538"/>
                <a:gd name="T67" fmla="*/ 158 h 4979"/>
                <a:gd name="T68" fmla="*/ 4309 w 6538"/>
                <a:gd name="T69" fmla="*/ 45 h 4979"/>
                <a:gd name="T70" fmla="*/ 4081 w 6538"/>
                <a:gd name="T71" fmla="*/ 549 h 4979"/>
                <a:gd name="T72" fmla="*/ 3306 w 6538"/>
                <a:gd name="T73" fmla="*/ 851 h 4979"/>
                <a:gd name="T74" fmla="*/ 3536 w 6538"/>
                <a:gd name="T75" fmla="*/ 1846 h 4979"/>
                <a:gd name="T76" fmla="*/ 3898 w 6538"/>
                <a:gd name="T77" fmla="*/ 788 h 4979"/>
                <a:gd name="T78" fmla="*/ 4172 w 6538"/>
                <a:gd name="T79" fmla="*/ 1531 h 4979"/>
                <a:gd name="T80" fmla="*/ 3521 w 6538"/>
                <a:gd name="T81" fmla="*/ 1222 h 4979"/>
                <a:gd name="T82" fmla="*/ 1203 w 6538"/>
                <a:gd name="T83" fmla="*/ 3452 h 4979"/>
                <a:gd name="T84" fmla="*/ 1048 w 6538"/>
                <a:gd name="T85" fmla="*/ 4271 h 4979"/>
                <a:gd name="T86" fmla="*/ 893 w 6538"/>
                <a:gd name="T87" fmla="*/ 3452 h 4979"/>
                <a:gd name="T88" fmla="*/ 395 w 6538"/>
                <a:gd name="T89" fmla="*/ 3233 h 4979"/>
                <a:gd name="T90" fmla="*/ 266 w 6538"/>
                <a:gd name="T91" fmla="*/ 4225 h 4979"/>
                <a:gd name="T92" fmla="*/ 0 w 6538"/>
                <a:gd name="T93" fmla="*/ 4113 h 4979"/>
                <a:gd name="T94" fmla="*/ 155 w 6538"/>
                <a:gd name="T95" fmla="*/ 2889 h 4979"/>
                <a:gd name="T96" fmla="*/ 310 w 6538"/>
                <a:gd name="T97" fmla="*/ 3090 h 4979"/>
                <a:gd name="T98" fmla="*/ 1103 w 6538"/>
                <a:gd name="T99" fmla="*/ 3019 h 4979"/>
                <a:gd name="T100" fmla="*/ 2983 w 6538"/>
                <a:gd name="T101" fmla="*/ 4938 h 4979"/>
                <a:gd name="T102" fmla="*/ 1896 w 6538"/>
                <a:gd name="T103" fmla="*/ 4937 h 4979"/>
                <a:gd name="T104" fmla="*/ 2467 w 6538"/>
                <a:gd name="T105" fmla="*/ 4116 h 4979"/>
                <a:gd name="T106" fmla="*/ 2591 w 6538"/>
                <a:gd name="T107" fmla="*/ 3514 h 4979"/>
                <a:gd name="T108" fmla="*/ 2110 w 6538"/>
                <a:gd name="T109" fmla="*/ 3612 h 4979"/>
                <a:gd name="T110" fmla="*/ 1839 w 6538"/>
                <a:gd name="T111" fmla="*/ 3532 h 4979"/>
                <a:gd name="T112" fmla="*/ 2170 w 6538"/>
                <a:gd name="T113" fmla="*/ 3204 h 4979"/>
                <a:gd name="T114" fmla="*/ 2916 w 6538"/>
                <a:gd name="T115" fmla="*/ 3416 h 4979"/>
                <a:gd name="T116" fmla="*/ 2676 w 6538"/>
                <a:gd name="T117" fmla="*/ 4346 h 4979"/>
                <a:gd name="T118" fmla="*/ 2983 w 6538"/>
                <a:gd name="T119" fmla="*/ 4736 h 49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38" h="4979">
                  <a:moveTo>
                    <a:pt x="2583" y="2240"/>
                  </a:moveTo>
                  <a:cubicBezTo>
                    <a:pt x="2597" y="2273"/>
                    <a:pt x="2616" y="2299"/>
                    <a:pt x="2641" y="2318"/>
                  </a:cubicBezTo>
                  <a:cubicBezTo>
                    <a:pt x="2666" y="2337"/>
                    <a:pt x="2694" y="2346"/>
                    <a:pt x="2725" y="2346"/>
                  </a:cubicBezTo>
                  <a:cubicBezTo>
                    <a:pt x="2763" y="2346"/>
                    <a:pt x="2797" y="2332"/>
                    <a:pt x="2826" y="2303"/>
                  </a:cubicBezTo>
                  <a:cubicBezTo>
                    <a:pt x="2855" y="2275"/>
                    <a:pt x="2870" y="2238"/>
                    <a:pt x="2870" y="2194"/>
                  </a:cubicBezTo>
                  <a:cubicBezTo>
                    <a:pt x="2870" y="2175"/>
                    <a:pt x="2865" y="2154"/>
                    <a:pt x="2857" y="2132"/>
                  </a:cubicBezTo>
                  <a:cubicBezTo>
                    <a:pt x="2221" y="618"/>
                    <a:pt x="2221" y="618"/>
                    <a:pt x="2221" y="618"/>
                  </a:cubicBezTo>
                  <a:cubicBezTo>
                    <a:pt x="2209" y="585"/>
                    <a:pt x="2190" y="560"/>
                    <a:pt x="2163" y="541"/>
                  </a:cubicBezTo>
                  <a:cubicBezTo>
                    <a:pt x="2136" y="523"/>
                    <a:pt x="2108" y="514"/>
                    <a:pt x="2077" y="514"/>
                  </a:cubicBezTo>
                  <a:cubicBezTo>
                    <a:pt x="2042" y="511"/>
                    <a:pt x="2011" y="519"/>
                    <a:pt x="1984" y="538"/>
                  </a:cubicBezTo>
                  <a:cubicBezTo>
                    <a:pt x="1956" y="557"/>
                    <a:pt x="1935" y="583"/>
                    <a:pt x="1922" y="618"/>
                  </a:cubicBezTo>
                  <a:cubicBezTo>
                    <a:pt x="1278" y="2163"/>
                    <a:pt x="1278" y="2163"/>
                    <a:pt x="1278" y="2163"/>
                  </a:cubicBezTo>
                  <a:cubicBezTo>
                    <a:pt x="1273" y="2180"/>
                    <a:pt x="1271" y="2196"/>
                    <a:pt x="1271" y="2212"/>
                  </a:cubicBezTo>
                  <a:cubicBezTo>
                    <a:pt x="1271" y="2253"/>
                    <a:pt x="1282" y="2286"/>
                    <a:pt x="1306" y="2310"/>
                  </a:cubicBezTo>
                  <a:cubicBezTo>
                    <a:pt x="1329" y="2334"/>
                    <a:pt x="1363" y="2346"/>
                    <a:pt x="1408" y="2346"/>
                  </a:cubicBezTo>
                  <a:cubicBezTo>
                    <a:pt x="1437" y="2346"/>
                    <a:pt x="1464" y="2337"/>
                    <a:pt x="1489" y="2319"/>
                  </a:cubicBezTo>
                  <a:cubicBezTo>
                    <a:pt x="1514" y="2301"/>
                    <a:pt x="1532" y="2275"/>
                    <a:pt x="1544" y="2243"/>
                  </a:cubicBezTo>
                  <a:cubicBezTo>
                    <a:pt x="1679" y="1927"/>
                    <a:pt x="1679" y="1927"/>
                    <a:pt x="1679" y="1927"/>
                  </a:cubicBezTo>
                  <a:cubicBezTo>
                    <a:pt x="2449" y="1927"/>
                    <a:pt x="2449" y="1927"/>
                    <a:pt x="2449" y="1927"/>
                  </a:cubicBezTo>
                  <a:lnTo>
                    <a:pt x="2583" y="2240"/>
                  </a:lnTo>
                  <a:close/>
                  <a:moveTo>
                    <a:pt x="1805" y="1630"/>
                  </a:moveTo>
                  <a:cubicBezTo>
                    <a:pt x="2061" y="1026"/>
                    <a:pt x="2061" y="1026"/>
                    <a:pt x="2061" y="1026"/>
                  </a:cubicBezTo>
                  <a:cubicBezTo>
                    <a:pt x="2322" y="1630"/>
                    <a:pt x="2322" y="1630"/>
                    <a:pt x="2322" y="1630"/>
                  </a:cubicBezTo>
                  <a:lnTo>
                    <a:pt x="1805" y="1630"/>
                  </a:lnTo>
                  <a:close/>
                  <a:moveTo>
                    <a:pt x="6454" y="2971"/>
                  </a:moveTo>
                  <a:cubicBezTo>
                    <a:pt x="6398" y="2863"/>
                    <a:pt x="6322" y="2778"/>
                    <a:pt x="6226" y="2717"/>
                  </a:cubicBezTo>
                  <a:cubicBezTo>
                    <a:pt x="6129" y="2656"/>
                    <a:pt x="6022" y="2625"/>
                    <a:pt x="5903" y="2625"/>
                  </a:cubicBezTo>
                  <a:cubicBezTo>
                    <a:pt x="5822" y="2625"/>
                    <a:pt x="5744" y="2644"/>
                    <a:pt x="5670" y="2683"/>
                  </a:cubicBezTo>
                  <a:cubicBezTo>
                    <a:pt x="5596" y="2722"/>
                    <a:pt x="5539" y="2767"/>
                    <a:pt x="5497" y="2819"/>
                  </a:cubicBezTo>
                  <a:cubicBezTo>
                    <a:pt x="5497" y="2279"/>
                    <a:pt x="5497" y="2279"/>
                    <a:pt x="5497" y="2279"/>
                  </a:cubicBezTo>
                  <a:cubicBezTo>
                    <a:pt x="5497" y="2234"/>
                    <a:pt x="5483" y="2197"/>
                    <a:pt x="5453" y="2166"/>
                  </a:cubicBezTo>
                  <a:cubicBezTo>
                    <a:pt x="5424" y="2136"/>
                    <a:pt x="5387" y="2121"/>
                    <a:pt x="5342" y="2121"/>
                  </a:cubicBezTo>
                  <a:cubicBezTo>
                    <a:pt x="5297" y="2121"/>
                    <a:pt x="5260" y="2136"/>
                    <a:pt x="5231" y="2166"/>
                  </a:cubicBezTo>
                  <a:cubicBezTo>
                    <a:pt x="5202" y="2197"/>
                    <a:pt x="5187" y="2234"/>
                    <a:pt x="5187" y="2279"/>
                  </a:cubicBezTo>
                  <a:cubicBezTo>
                    <a:pt x="5187" y="3901"/>
                    <a:pt x="5187" y="3901"/>
                    <a:pt x="5187" y="3901"/>
                  </a:cubicBezTo>
                  <a:cubicBezTo>
                    <a:pt x="5187" y="3948"/>
                    <a:pt x="5202" y="3986"/>
                    <a:pt x="5231" y="4015"/>
                  </a:cubicBezTo>
                  <a:cubicBezTo>
                    <a:pt x="5260" y="4044"/>
                    <a:pt x="5297" y="4059"/>
                    <a:pt x="5342" y="4059"/>
                  </a:cubicBezTo>
                  <a:cubicBezTo>
                    <a:pt x="5387" y="4059"/>
                    <a:pt x="5424" y="4044"/>
                    <a:pt x="5453" y="4014"/>
                  </a:cubicBezTo>
                  <a:cubicBezTo>
                    <a:pt x="5483" y="3983"/>
                    <a:pt x="5497" y="3946"/>
                    <a:pt x="5497" y="3901"/>
                  </a:cubicBezTo>
                  <a:cubicBezTo>
                    <a:pt x="5497" y="3886"/>
                    <a:pt x="5497" y="3886"/>
                    <a:pt x="5497" y="3886"/>
                  </a:cubicBezTo>
                  <a:cubicBezTo>
                    <a:pt x="5545" y="3934"/>
                    <a:pt x="5606" y="3975"/>
                    <a:pt x="5679" y="4008"/>
                  </a:cubicBezTo>
                  <a:cubicBezTo>
                    <a:pt x="5752" y="4042"/>
                    <a:pt x="5830" y="4059"/>
                    <a:pt x="5913" y="4059"/>
                  </a:cubicBezTo>
                  <a:cubicBezTo>
                    <a:pt x="6028" y="4059"/>
                    <a:pt x="6134" y="4028"/>
                    <a:pt x="6230" y="3967"/>
                  </a:cubicBezTo>
                  <a:cubicBezTo>
                    <a:pt x="6325" y="3906"/>
                    <a:pt x="6400" y="3821"/>
                    <a:pt x="6456" y="3711"/>
                  </a:cubicBezTo>
                  <a:cubicBezTo>
                    <a:pt x="6511" y="3602"/>
                    <a:pt x="6538" y="3478"/>
                    <a:pt x="6538" y="3341"/>
                  </a:cubicBezTo>
                  <a:cubicBezTo>
                    <a:pt x="6538" y="3203"/>
                    <a:pt x="6510" y="3080"/>
                    <a:pt x="6454" y="2971"/>
                  </a:cubicBezTo>
                  <a:close/>
                  <a:moveTo>
                    <a:pt x="6135" y="3651"/>
                  </a:moveTo>
                  <a:cubicBezTo>
                    <a:pt x="6065" y="3733"/>
                    <a:pt x="5974" y="3775"/>
                    <a:pt x="5864" y="3775"/>
                  </a:cubicBezTo>
                  <a:cubicBezTo>
                    <a:pt x="5752" y="3775"/>
                    <a:pt x="5661" y="3733"/>
                    <a:pt x="5590" y="3651"/>
                  </a:cubicBezTo>
                  <a:cubicBezTo>
                    <a:pt x="5520" y="3568"/>
                    <a:pt x="5484" y="3465"/>
                    <a:pt x="5484" y="3341"/>
                  </a:cubicBezTo>
                  <a:cubicBezTo>
                    <a:pt x="5484" y="3217"/>
                    <a:pt x="5520" y="3114"/>
                    <a:pt x="5590" y="3032"/>
                  </a:cubicBezTo>
                  <a:cubicBezTo>
                    <a:pt x="5661" y="2950"/>
                    <a:pt x="5752" y="2909"/>
                    <a:pt x="5864" y="2909"/>
                  </a:cubicBezTo>
                  <a:cubicBezTo>
                    <a:pt x="5976" y="2909"/>
                    <a:pt x="6067" y="2950"/>
                    <a:pt x="6137" y="3032"/>
                  </a:cubicBezTo>
                  <a:cubicBezTo>
                    <a:pt x="6206" y="3114"/>
                    <a:pt x="6241" y="3217"/>
                    <a:pt x="6241" y="3341"/>
                  </a:cubicBezTo>
                  <a:cubicBezTo>
                    <a:pt x="6241" y="3465"/>
                    <a:pt x="6206" y="3568"/>
                    <a:pt x="6135" y="3651"/>
                  </a:cubicBezTo>
                  <a:close/>
                  <a:moveTo>
                    <a:pt x="4528" y="3130"/>
                  </a:moveTo>
                  <a:cubicBezTo>
                    <a:pt x="4585" y="3224"/>
                    <a:pt x="4614" y="3327"/>
                    <a:pt x="4614" y="3439"/>
                  </a:cubicBezTo>
                  <a:cubicBezTo>
                    <a:pt x="4614" y="3604"/>
                    <a:pt x="4566" y="3735"/>
                    <a:pt x="4472" y="3831"/>
                  </a:cubicBezTo>
                  <a:cubicBezTo>
                    <a:pt x="4377" y="3928"/>
                    <a:pt x="4251" y="3988"/>
                    <a:pt x="4094" y="4012"/>
                  </a:cubicBezTo>
                  <a:cubicBezTo>
                    <a:pt x="4086" y="4016"/>
                    <a:pt x="4081" y="4020"/>
                    <a:pt x="4081" y="4025"/>
                  </a:cubicBezTo>
                  <a:cubicBezTo>
                    <a:pt x="4081" y="4121"/>
                    <a:pt x="4081" y="4121"/>
                    <a:pt x="4081" y="4121"/>
                  </a:cubicBezTo>
                  <a:cubicBezTo>
                    <a:pt x="4081" y="4166"/>
                    <a:pt x="4067" y="4203"/>
                    <a:pt x="4038" y="4233"/>
                  </a:cubicBezTo>
                  <a:cubicBezTo>
                    <a:pt x="4008" y="4263"/>
                    <a:pt x="3971" y="4278"/>
                    <a:pt x="3926" y="4278"/>
                  </a:cubicBezTo>
                  <a:cubicBezTo>
                    <a:pt x="3882" y="4278"/>
                    <a:pt x="3845" y="4263"/>
                    <a:pt x="3815" y="4233"/>
                  </a:cubicBezTo>
                  <a:cubicBezTo>
                    <a:pt x="3786" y="4203"/>
                    <a:pt x="3771" y="4166"/>
                    <a:pt x="3771" y="4121"/>
                  </a:cubicBezTo>
                  <a:cubicBezTo>
                    <a:pt x="3771" y="3924"/>
                    <a:pt x="3771" y="3924"/>
                    <a:pt x="3771" y="3924"/>
                  </a:cubicBezTo>
                  <a:cubicBezTo>
                    <a:pt x="3771" y="3880"/>
                    <a:pt x="3786" y="3842"/>
                    <a:pt x="3815" y="3812"/>
                  </a:cubicBezTo>
                  <a:cubicBezTo>
                    <a:pt x="3845" y="3782"/>
                    <a:pt x="3882" y="3767"/>
                    <a:pt x="3926" y="3767"/>
                  </a:cubicBezTo>
                  <a:cubicBezTo>
                    <a:pt x="4040" y="3767"/>
                    <a:pt x="4131" y="3740"/>
                    <a:pt x="4200" y="3687"/>
                  </a:cubicBezTo>
                  <a:cubicBezTo>
                    <a:pt x="4269" y="3633"/>
                    <a:pt x="4304" y="3551"/>
                    <a:pt x="4304" y="3439"/>
                  </a:cubicBezTo>
                  <a:cubicBezTo>
                    <a:pt x="4304" y="3353"/>
                    <a:pt x="4273" y="3281"/>
                    <a:pt x="4211" y="3224"/>
                  </a:cubicBezTo>
                  <a:cubicBezTo>
                    <a:pt x="4149" y="3168"/>
                    <a:pt x="4071" y="3139"/>
                    <a:pt x="3978" y="3139"/>
                  </a:cubicBezTo>
                  <a:cubicBezTo>
                    <a:pt x="3883" y="3139"/>
                    <a:pt x="3800" y="3171"/>
                    <a:pt x="3728" y="3235"/>
                  </a:cubicBezTo>
                  <a:cubicBezTo>
                    <a:pt x="3686" y="3273"/>
                    <a:pt x="3643" y="3292"/>
                    <a:pt x="3598" y="3292"/>
                  </a:cubicBezTo>
                  <a:cubicBezTo>
                    <a:pt x="3566" y="3292"/>
                    <a:pt x="3536" y="3281"/>
                    <a:pt x="3510" y="3261"/>
                  </a:cubicBezTo>
                  <a:cubicBezTo>
                    <a:pt x="3466" y="3226"/>
                    <a:pt x="3443" y="3186"/>
                    <a:pt x="3443" y="3139"/>
                  </a:cubicBezTo>
                  <a:cubicBezTo>
                    <a:pt x="3443" y="3100"/>
                    <a:pt x="3460" y="3063"/>
                    <a:pt x="3492" y="3031"/>
                  </a:cubicBezTo>
                  <a:cubicBezTo>
                    <a:pt x="3554" y="2967"/>
                    <a:pt x="3627" y="2917"/>
                    <a:pt x="3711" y="2882"/>
                  </a:cubicBezTo>
                  <a:cubicBezTo>
                    <a:pt x="3794" y="2847"/>
                    <a:pt x="3883" y="2829"/>
                    <a:pt x="3978" y="2829"/>
                  </a:cubicBezTo>
                  <a:cubicBezTo>
                    <a:pt x="4095" y="2829"/>
                    <a:pt x="4202" y="2856"/>
                    <a:pt x="4298" y="2909"/>
                  </a:cubicBezTo>
                  <a:cubicBezTo>
                    <a:pt x="4395" y="2963"/>
                    <a:pt x="4472" y="3036"/>
                    <a:pt x="4528" y="3130"/>
                  </a:cubicBezTo>
                  <a:close/>
                  <a:moveTo>
                    <a:pt x="4062" y="4427"/>
                  </a:moveTo>
                  <a:cubicBezTo>
                    <a:pt x="4089" y="4454"/>
                    <a:pt x="4102" y="4492"/>
                    <a:pt x="4102" y="4542"/>
                  </a:cubicBezTo>
                  <a:cubicBezTo>
                    <a:pt x="4102" y="4586"/>
                    <a:pt x="4102" y="4586"/>
                    <a:pt x="4102" y="4586"/>
                  </a:cubicBezTo>
                  <a:cubicBezTo>
                    <a:pt x="4102" y="4636"/>
                    <a:pt x="4089" y="4674"/>
                    <a:pt x="4062" y="4701"/>
                  </a:cubicBezTo>
                  <a:cubicBezTo>
                    <a:pt x="4035" y="4728"/>
                    <a:pt x="3997" y="4741"/>
                    <a:pt x="3947" y="4741"/>
                  </a:cubicBezTo>
                  <a:cubicBezTo>
                    <a:pt x="3914" y="4741"/>
                    <a:pt x="3914" y="4741"/>
                    <a:pt x="3914" y="4741"/>
                  </a:cubicBezTo>
                  <a:cubicBezTo>
                    <a:pt x="3864" y="4741"/>
                    <a:pt x="3825" y="4728"/>
                    <a:pt x="3799" y="4701"/>
                  </a:cubicBezTo>
                  <a:cubicBezTo>
                    <a:pt x="3772" y="4674"/>
                    <a:pt x="3759" y="4636"/>
                    <a:pt x="3759" y="4586"/>
                  </a:cubicBezTo>
                  <a:cubicBezTo>
                    <a:pt x="3759" y="4542"/>
                    <a:pt x="3759" y="4542"/>
                    <a:pt x="3759" y="4542"/>
                  </a:cubicBezTo>
                  <a:cubicBezTo>
                    <a:pt x="3759" y="4492"/>
                    <a:pt x="3772" y="4454"/>
                    <a:pt x="3799" y="4427"/>
                  </a:cubicBezTo>
                  <a:cubicBezTo>
                    <a:pt x="3825" y="4400"/>
                    <a:pt x="3864" y="4387"/>
                    <a:pt x="3914" y="4387"/>
                  </a:cubicBezTo>
                  <a:cubicBezTo>
                    <a:pt x="3947" y="4387"/>
                    <a:pt x="3947" y="4387"/>
                    <a:pt x="3947" y="4387"/>
                  </a:cubicBezTo>
                  <a:cubicBezTo>
                    <a:pt x="3997" y="4387"/>
                    <a:pt x="4035" y="4400"/>
                    <a:pt x="4062" y="4427"/>
                  </a:cubicBezTo>
                  <a:close/>
                  <a:moveTo>
                    <a:pt x="3859" y="1938"/>
                  </a:moveTo>
                  <a:cubicBezTo>
                    <a:pt x="3940" y="1938"/>
                    <a:pt x="4017" y="1920"/>
                    <a:pt x="4090" y="1885"/>
                  </a:cubicBezTo>
                  <a:cubicBezTo>
                    <a:pt x="4164" y="1850"/>
                    <a:pt x="4222" y="1807"/>
                    <a:pt x="4265" y="1757"/>
                  </a:cubicBezTo>
                  <a:cubicBezTo>
                    <a:pt x="4267" y="1802"/>
                    <a:pt x="4282" y="1839"/>
                    <a:pt x="4310" y="1868"/>
                  </a:cubicBezTo>
                  <a:cubicBezTo>
                    <a:pt x="4338" y="1897"/>
                    <a:pt x="4375" y="1912"/>
                    <a:pt x="4420" y="1912"/>
                  </a:cubicBezTo>
                  <a:cubicBezTo>
                    <a:pt x="4465" y="1912"/>
                    <a:pt x="4502" y="1897"/>
                    <a:pt x="4531" y="1867"/>
                  </a:cubicBezTo>
                  <a:cubicBezTo>
                    <a:pt x="4560" y="1837"/>
                    <a:pt x="4575" y="1799"/>
                    <a:pt x="4575" y="1754"/>
                  </a:cubicBezTo>
                  <a:cubicBezTo>
                    <a:pt x="4575" y="158"/>
                    <a:pt x="4575" y="158"/>
                    <a:pt x="4575" y="158"/>
                  </a:cubicBezTo>
                  <a:cubicBezTo>
                    <a:pt x="4575" y="111"/>
                    <a:pt x="4560" y="73"/>
                    <a:pt x="4531" y="44"/>
                  </a:cubicBezTo>
                  <a:cubicBezTo>
                    <a:pt x="4502" y="15"/>
                    <a:pt x="4465" y="0"/>
                    <a:pt x="4420" y="0"/>
                  </a:cubicBezTo>
                  <a:cubicBezTo>
                    <a:pt x="4375" y="0"/>
                    <a:pt x="4338" y="15"/>
                    <a:pt x="4309" y="45"/>
                  </a:cubicBezTo>
                  <a:cubicBezTo>
                    <a:pt x="4279" y="76"/>
                    <a:pt x="4265" y="113"/>
                    <a:pt x="4265" y="158"/>
                  </a:cubicBezTo>
                  <a:cubicBezTo>
                    <a:pt x="4265" y="664"/>
                    <a:pt x="4265" y="664"/>
                    <a:pt x="4265" y="664"/>
                  </a:cubicBezTo>
                  <a:cubicBezTo>
                    <a:pt x="4215" y="618"/>
                    <a:pt x="4154" y="579"/>
                    <a:pt x="4081" y="549"/>
                  </a:cubicBezTo>
                  <a:cubicBezTo>
                    <a:pt x="4009" y="519"/>
                    <a:pt x="3932" y="504"/>
                    <a:pt x="3849" y="504"/>
                  </a:cubicBezTo>
                  <a:cubicBezTo>
                    <a:pt x="3734" y="504"/>
                    <a:pt x="3628" y="535"/>
                    <a:pt x="3532" y="596"/>
                  </a:cubicBezTo>
                  <a:cubicBezTo>
                    <a:pt x="3437" y="657"/>
                    <a:pt x="3362" y="742"/>
                    <a:pt x="3306" y="851"/>
                  </a:cubicBezTo>
                  <a:cubicBezTo>
                    <a:pt x="3251" y="961"/>
                    <a:pt x="3224" y="1084"/>
                    <a:pt x="3224" y="1222"/>
                  </a:cubicBezTo>
                  <a:cubicBezTo>
                    <a:pt x="3224" y="1360"/>
                    <a:pt x="3252" y="1483"/>
                    <a:pt x="3308" y="1592"/>
                  </a:cubicBezTo>
                  <a:cubicBezTo>
                    <a:pt x="3364" y="1700"/>
                    <a:pt x="3440" y="1785"/>
                    <a:pt x="3536" y="1846"/>
                  </a:cubicBezTo>
                  <a:cubicBezTo>
                    <a:pt x="3633" y="1907"/>
                    <a:pt x="3740" y="1938"/>
                    <a:pt x="3859" y="1938"/>
                  </a:cubicBezTo>
                  <a:close/>
                  <a:moveTo>
                    <a:pt x="3627" y="912"/>
                  </a:moveTo>
                  <a:cubicBezTo>
                    <a:pt x="3697" y="829"/>
                    <a:pt x="3788" y="788"/>
                    <a:pt x="3898" y="788"/>
                  </a:cubicBezTo>
                  <a:cubicBezTo>
                    <a:pt x="4010" y="788"/>
                    <a:pt x="4101" y="829"/>
                    <a:pt x="4172" y="912"/>
                  </a:cubicBezTo>
                  <a:cubicBezTo>
                    <a:pt x="4242" y="995"/>
                    <a:pt x="4278" y="1098"/>
                    <a:pt x="4278" y="1222"/>
                  </a:cubicBezTo>
                  <a:cubicBezTo>
                    <a:pt x="4278" y="1346"/>
                    <a:pt x="4242" y="1449"/>
                    <a:pt x="4172" y="1531"/>
                  </a:cubicBezTo>
                  <a:cubicBezTo>
                    <a:pt x="4101" y="1613"/>
                    <a:pt x="4010" y="1654"/>
                    <a:pt x="3898" y="1654"/>
                  </a:cubicBezTo>
                  <a:cubicBezTo>
                    <a:pt x="3786" y="1654"/>
                    <a:pt x="3695" y="1613"/>
                    <a:pt x="3625" y="1531"/>
                  </a:cubicBezTo>
                  <a:cubicBezTo>
                    <a:pt x="3556" y="1449"/>
                    <a:pt x="3521" y="1346"/>
                    <a:pt x="3521" y="1222"/>
                  </a:cubicBezTo>
                  <a:cubicBezTo>
                    <a:pt x="3521" y="1098"/>
                    <a:pt x="3556" y="995"/>
                    <a:pt x="3627" y="912"/>
                  </a:cubicBezTo>
                  <a:close/>
                  <a:moveTo>
                    <a:pt x="1103" y="3019"/>
                  </a:moveTo>
                  <a:cubicBezTo>
                    <a:pt x="1170" y="3123"/>
                    <a:pt x="1203" y="3267"/>
                    <a:pt x="1203" y="3452"/>
                  </a:cubicBezTo>
                  <a:cubicBezTo>
                    <a:pt x="1203" y="4113"/>
                    <a:pt x="1203" y="4113"/>
                    <a:pt x="1203" y="4113"/>
                  </a:cubicBezTo>
                  <a:cubicBezTo>
                    <a:pt x="1203" y="4158"/>
                    <a:pt x="1189" y="4195"/>
                    <a:pt x="1160" y="4225"/>
                  </a:cubicBezTo>
                  <a:cubicBezTo>
                    <a:pt x="1130" y="4256"/>
                    <a:pt x="1093" y="4271"/>
                    <a:pt x="1048" y="4271"/>
                  </a:cubicBezTo>
                  <a:cubicBezTo>
                    <a:pt x="1004" y="4271"/>
                    <a:pt x="967" y="4256"/>
                    <a:pt x="937" y="4225"/>
                  </a:cubicBezTo>
                  <a:cubicBezTo>
                    <a:pt x="908" y="4195"/>
                    <a:pt x="893" y="4158"/>
                    <a:pt x="893" y="4113"/>
                  </a:cubicBezTo>
                  <a:cubicBezTo>
                    <a:pt x="893" y="3452"/>
                    <a:pt x="893" y="3452"/>
                    <a:pt x="893" y="3452"/>
                  </a:cubicBezTo>
                  <a:cubicBezTo>
                    <a:pt x="893" y="3357"/>
                    <a:pt x="874" y="3282"/>
                    <a:pt x="834" y="3228"/>
                  </a:cubicBezTo>
                  <a:cubicBezTo>
                    <a:pt x="794" y="3174"/>
                    <a:pt x="726" y="3147"/>
                    <a:pt x="630" y="3147"/>
                  </a:cubicBezTo>
                  <a:cubicBezTo>
                    <a:pt x="530" y="3147"/>
                    <a:pt x="452" y="3176"/>
                    <a:pt x="395" y="3233"/>
                  </a:cubicBezTo>
                  <a:cubicBezTo>
                    <a:pt x="338" y="3291"/>
                    <a:pt x="310" y="3364"/>
                    <a:pt x="310" y="3452"/>
                  </a:cubicBezTo>
                  <a:cubicBezTo>
                    <a:pt x="310" y="4113"/>
                    <a:pt x="310" y="4113"/>
                    <a:pt x="310" y="4113"/>
                  </a:cubicBezTo>
                  <a:cubicBezTo>
                    <a:pt x="310" y="4158"/>
                    <a:pt x="295" y="4195"/>
                    <a:pt x="266" y="4225"/>
                  </a:cubicBezTo>
                  <a:cubicBezTo>
                    <a:pt x="236" y="4256"/>
                    <a:pt x="199" y="4271"/>
                    <a:pt x="155" y="4271"/>
                  </a:cubicBezTo>
                  <a:cubicBezTo>
                    <a:pt x="110" y="4271"/>
                    <a:pt x="73" y="4256"/>
                    <a:pt x="43" y="4225"/>
                  </a:cubicBezTo>
                  <a:cubicBezTo>
                    <a:pt x="14" y="4195"/>
                    <a:pt x="0" y="4158"/>
                    <a:pt x="0" y="4113"/>
                  </a:cubicBezTo>
                  <a:cubicBezTo>
                    <a:pt x="0" y="3046"/>
                    <a:pt x="0" y="3046"/>
                    <a:pt x="0" y="3046"/>
                  </a:cubicBezTo>
                  <a:cubicBezTo>
                    <a:pt x="0" y="3001"/>
                    <a:pt x="14" y="2964"/>
                    <a:pt x="43" y="2934"/>
                  </a:cubicBezTo>
                  <a:cubicBezTo>
                    <a:pt x="73" y="2904"/>
                    <a:pt x="110" y="2889"/>
                    <a:pt x="155" y="2889"/>
                  </a:cubicBezTo>
                  <a:cubicBezTo>
                    <a:pt x="199" y="2889"/>
                    <a:pt x="236" y="2904"/>
                    <a:pt x="266" y="2934"/>
                  </a:cubicBezTo>
                  <a:cubicBezTo>
                    <a:pt x="295" y="2964"/>
                    <a:pt x="310" y="3001"/>
                    <a:pt x="310" y="3046"/>
                  </a:cubicBezTo>
                  <a:cubicBezTo>
                    <a:pt x="310" y="3090"/>
                    <a:pt x="310" y="3090"/>
                    <a:pt x="310" y="3090"/>
                  </a:cubicBezTo>
                  <a:cubicBezTo>
                    <a:pt x="356" y="3028"/>
                    <a:pt x="417" y="2975"/>
                    <a:pt x="492" y="2930"/>
                  </a:cubicBezTo>
                  <a:cubicBezTo>
                    <a:pt x="567" y="2885"/>
                    <a:pt x="649" y="2863"/>
                    <a:pt x="738" y="2863"/>
                  </a:cubicBezTo>
                  <a:cubicBezTo>
                    <a:pt x="914" y="2863"/>
                    <a:pt x="1036" y="2915"/>
                    <a:pt x="1103" y="3019"/>
                  </a:cubicBezTo>
                  <a:close/>
                  <a:moveTo>
                    <a:pt x="2983" y="4736"/>
                  </a:moveTo>
                  <a:cubicBezTo>
                    <a:pt x="3011" y="4763"/>
                    <a:pt x="3025" y="4798"/>
                    <a:pt x="3025" y="4839"/>
                  </a:cubicBezTo>
                  <a:cubicBezTo>
                    <a:pt x="3025" y="4879"/>
                    <a:pt x="3011" y="4912"/>
                    <a:pt x="2983" y="4938"/>
                  </a:cubicBezTo>
                  <a:cubicBezTo>
                    <a:pt x="2956" y="4965"/>
                    <a:pt x="2921" y="4979"/>
                    <a:pt x="2880" y="4979"/>
                  </a:cubicBezTo>
                  <a:cubicBezTo>
                    <a:pt x="2002" y="4979"/>
                    <a:pt x="2002" y="4979"/>
                    <a:pt x="2002" y="4979"/>
                  </a:cubicBezTo>
                  <a:cubicBezTo>
                    <a:pt x="1957" y="4979"/>
                    <a:pt x="1922" y="4965"/>
                    <a:pt x="1896" y="4937"/>
                  </a:cubicBezTo>
                  <a:cubicBezTo>
                    <a:pt x="1870" y="4910"/>
                    <a:pt x="1857" y="4874"/>
                    <a:pt x="1857" y="4831"/>
                  </a:cubicBezTo>
                  <a:cubicBezTo>
                    <a:pt x="1857" y="4788"/>
                    <a:pt x="1873" y="4750"/>
                    <a:pt x="1904" y="4718"/>
                  </a:cubicBezTo>
                  <a:cubicBezTo>
                    <a:pt x="2467" y="4116"/>
                    <a:pt x="2467" y="4116"/>
                    <a:pt x="2467" y="4116"/>
                  </a:cubicBezTo>
                  <a:cubicBezTo>
                    <a:pt x="2530" y="4047"/>
                    <a:pt x="2581" y="3977"/>
                    <a:pt x="2618" y="3908"/>
                  </a:cubicBezTo>
                  <a:cubicBezTo>
                    <a:pt x="2655" y="3838"/>
                    <a:pt x="2673" y="3774"/>
                    <a:pt x="2673" y="3715"/>
                  </a:cubicBezTo>
                  <a:cubicBezTo>
                    <a:pt x="2673" y="3638"/>
                    <a:pt x="2646" y="3571"/>
                    <a:pt x="2591" y="3514"/>
                  </a:cubicBezTo>
                  <a:cubicBezTo>
                    <a:pt x="2536" y="3457"/>
                    <a:pt x="2472" y="3428"/>
                    <a:pt x="2400" y="3428"/>
                  </a:cubicBezTo>
                  <a:cubicBezTo>
                    <a:pt x="2350" y="3428"/>
                    <a:pt x="2299" y="3445"/>
                    <a:pt x="2248" y="3479"/>
                  </a:cubicBezTo>
                  <a:cubicBezTo>
                    <a:pt x="2198" y="3512"/>
                    <a:pt x="2152" y="3557"/>
                    <a:pt x="2110" y="3612"/>
                  </a:cubicBezTo>
                  <a:cubicBezTo>
                    <a:pt x="2079" y="3653"/>
                    <a:pt x="2040" y="3674"/>
                    <a:pt x="1991" y="3674"/>
                  </a:cubicBezTo>
                  <a:cubicBezTo>
                    <a:pt x="1954" y="3674"/>
                    <a:pt x="1919" y="3659"/>
                    <a:pt x="1887" y="3630"/>
                  </a:cubicBezTo>
                  <a:cubicBezTo>
                    <a:pt x="1855" y="3601"/>
                    <a:pt x="1839" y="3568"/>
                    <a:pt x="1839" y="3532"/>
                  </a:cubicBezTo>
                  <a:cubicBezTo>
                    <a:pt x="1839" y="3506"/>
                    <a:pt x="1848" y="3480"/>
                    <a:pt x="1865" y="3453"/>
                  </a:cubicBezTo>
                  <a:cubicBezTo>
                    <a:pt x="1882" y="3426"/>
                    <a:pt x="1908" y="3396"/>
                    <a:pt x="1942" y="3361"/>
                  </a:cubicBezTo>
                  <a:cubicBezTo>
                    <a:pt x="2008" y="3296"/>
                    <a:pt x="2084" y="3243"/>
                    <a:pt x="2170" y="3204"/>
                  </a:cubicBezTo>
                  <a:cubicBezTo>
                    <a:pt x="2256" y="3164"/>
                    <a:pt x="2338" y="3144"/>
                    <a:pt x="2418" y="3144"/>
                  </a:cubicBezTo>
                  <a:cubicBezTo>
                    <a:pt x="2531" y="3144"/>
                    <a:pt x="2631" y="3168"/>
                    <a:pt x="2717" y="3217"/>
                  </a:cubicBezTo>
                  <a:cubicBezTo>
                    <a:pt x="2803" y="3265"/>
                    <a:pt x="2870" y="3331"/>
                    <a:pt x="2916" y="3416"/>
                  </a:cubicBezTo>
                  <a:cubicBezTo>
                    <a:pt x="2963" y="3500"/>
                    <a:pt x="2986" y="3596"/>
                    <a:pt x="2986" y="3702"/>
                  </a:cubicBezTo>
                  <a:cubicBezTo>
                    <a:pt x="2986" y="3807"/>
                    <a:pt x="2958" y="3915"/>
                    <a:pt x="2902" y="4027"/>
                  </a:cubicBezTo>
                  <a:cubicBezTo>
                    <a:pt x="2846" y="4138"/>
                    <a:pt x="2771" y="4244"/>
                    <a:pt x="2676" y="4346"/>
                  </a:cubicBezTo>
                  <a:cubicBezTo>
                    <a:pt x="2348" y="4694"/>
                    <a:pt x="2348" y="4694"/>
                    <a:pt x="2348" y="4694"/>
                  </a:cubicBezTo>
                  <a:cubicBezTo>
                    <a:pt x="2880" y="4694"/>
                    <a:pt x="2880" y="4694"/>
                    <a:pt x="2880" y="4694"/>
                  </a:cubicBezTo>
                  <a:cubicBezTo>
                    <a:pt x="2921" y="4694"/>
                    <a:pt x="2956" y="4708"/>
                    <a:pt x="2983" y="4736"/>
                  </a:cubicBezTo>
                  <a:close/>
                </a:path>
              </a:pathLst>
            </a:custGeom>
            <a:solidFill>
              <a:srgbClr val="1D1D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9" name="Oval 36">
              <a:extLst>
                <a:ext uri="{FF2B5EF4-FFF2-40B4-BE49-F238E27FC236}">
                  <a16:creationId xmlns:a16="http://schemas.microsoft.com/office/drawing/2014/main" id="{D4C3BED9-48BC-4B62-9758-8B86D72E961A}"/>
                </a:ext>
              </a:extLst>
            </p:cNvPr>
            <p:cNvSpPr>
              <a:spLocks noSelect="1" noChangeArrowheads="1"/>
            </p:cNvSpPr>
            <p:nvPr userDrawn="1"/>
          </p:nvSpPr>
          <p:spPr bwMode="auto">
            <a:xfrm>
              <a:off x="4717" y="1619"/>
              <a:ext cx="188" cy="18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3" name="Ondertitel 2"/>
          <p:cNvSpPr>
            <a:spLocks noGrp="1" noSelect="1"/>
          </p:cNvSpPr>
          <p:nvPr>
            <p:ph type="subTitle" idx="1" hasCustomPrompt="1"/>
          </p:nvPr>
        </p:nvSpPr>
        <p:spPr>
          <a:xfrm>
            <a:off x="601199" y="1908000"/>
            <a:ext cx="6845764" cy="964154"/>
          </a:xfrm>
        </p:spPr>
        <p:txBody>
          <a:bodyPr/>
          <a:lstStyle>
            <a:lvl1pPr marL="0" indent="0" algn="l">
              <a:buNone/>
              <a:defRPr sz="36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a:t>
            </a:r>
          </a:p>
        </p:txBody>
      </p:sp>
      <p:sp>
        <p:nvSpPr>
          <p:cNvPr id="2" name="Titel 1"/>
          <p:cNvSpPr>
            <a:spLocks noGrp="1" noSelect="1"/>
          </p:cNvSpPr>
          <p:nvPr>
            <p:ph type="ctrTitle" hasCustomPrompt="1"/>
          </p:nvPr>
        </p:nvSpPr>
        <p:spPr>
          <a:xfrm>
            <a:off x="601199" y="534554"/>
            <a:ext cx="7709364" cy="1440000"/>
          </a:xfrm>
        </p:spPr>
        <p:txBody>
          <a:bodyPr anchor="b"/>
          <a:lstStyle>
            <a:lvl1pPr algn="l">
              <a:lnSpc>
                <a:spcPct val="96000"/>
              </a:lnSpc>
              <a:defRPr sz="5200" baseline="0"/>
            </a:lvl1pPr>
          </a:lstStyle>
          <a:p>
            <a:r>
              <a:rPr lang="nl-NL"/>
              <a:t>[Titel]</a:t>
            </a:r>
          </a:p>
        </p:txBody>
      </p:sp>
      <p:grpSp>
        <p:nvGrpSpPr>
          <p:cNvPr id="30" name="Groep 29"/>
          <p:cNvGrpSpPr>
            <a:grpSpLocks noSelect="1"/>
          </p:cNvGrpSpPr>
          <p:nvPr userDrawn="1"/>
        </p:nvGrpSpPr>
        <p:grpSpPr>
          <a:xfrm>
            <a:off x="11588750" y="6219825"/>
            <a:ext cx="358775" cy="409575"/>
            <a:chOff x="11588750" y="6219825"/>
            <a:chExt cx="358775" cy="409575"/>
          </a:xfrm>
        </p:grpSpPr>
        <p:sp>
          <p:nvSpPr>
            <p:cNvPr id="31" name="Freeform 5">
              <a:extLst>
                <a:ext uri="{FF2B5EF4-FFF2-40B4-BE49-F238E27FC236}">
                  <a16:creationId xmlns:a16="http://schemas.microsoft.com/office/drawing/2014/main" id="{EFCEC747-CAC1-4E38-B718-25E84D2435E4}"/>
                </a:ext>
              </a:extLst>
            </p:cNvPr>
            <p:cNvSpPr>
              <a:spLocks noSelect="1"/>
            </p:cNvSpPr>
            <p:nvPr userDrawn="1"/>
          </p:nvSpPr>
          <p:spPr bwMode="auto">
            <a:xfrm>
              <a:off x="11588750" y="6219825"/>
              <a:ext cx="355600" cy="192088"/>
            </a:xfrm>
            <a:custGeom>
              <a:avLst/>
              <a:gdLst>
                <a:gd name="T0" fmla="*/ 1119 w 1119"/>
                <a:gd name="T1" fmla="*/ 303 h 605"/>
                <a:gd name="T2" fmla="*/ 560 w 1119"/>
                <a:gd name="T3" fmla="*/ 605 h 605"/>
                <a:gd name="T4" fmla="*/ 0 w 1119"/>
                <a:gd name="T5" fmla="*/ 303 h 605"/>
                <a:gd name="T6" fmla="*/ 560 w 1119"/>
                <a:gd name="T7" fmla="*/ 0 h 605"/>
                <a:gd name="T8" fmla="*/ 1119 w 1119"/>
                <a:gd name="T9" fmla="*/ 303 h 605"/>
              </a:gdLst>
              <a:ahLst/>
              <a:cxnLst>
                <a:cxn ang="0">
                  <a:pos x="T0" y="T1"/>
                </a:cxn>
                <a:cxn ang="0">
                  <a:pos x="T2" y="T3"/>
                </a:cxn>
                <a:cxn ang="0">
                  <a:pos x="T4" y="T5"/>
                </a:cxn>
                <a:cxn ang="0">
                  <a:pos x="T6" y="T7"/>
                </a:cxn>
                <a:cxn ang="0">
                  <a:pos x="T8" y="T9"/>
                </a:cxn>
              </a:cxnLst>
              <a:rect l="0" t="0" r="r" b="b"/>
              <a:pathLst>
                <a:path w="1119" h="605">
                  <a:moveTo>
                    <a:pt x="1119" y="303"/>
                  </a:moveTo>
                  <a:cubicBezTo>
                    <a:pt x="1009" y="483"/>
                    <a:pt x="800" y="605"/>
                    <a:pt x="560" y="605"/>
                  </a:cubicBezTo>
                  <a:cubicBezTo>
                    <a:pt x="319" y="605"/>
                    <a:pt x="110" y="483"/>
                    <a:pt x="0" y="303"/>
                  </a:cubicBezTo>
                  <a:cubicBezTo>
                    <a:pt x="110" y="122"/>
                    <a:pt x="319" y="0"/>
                    <a:pt x="560" y="0"/>
                  </a:cubicBezTo>
                  <a:cubicBezTo>
                    <a:pt x="800" y="0"/>
                    <a:pt x="1009" y="122"/>
                    <a:pt x="1119" y="303"/>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2" name="Oval 6">
              <a:extLst>
                <a:ext uri="{FF2B5EF4-FFF2-40B4-BE49-F238E27FC236}">
                  <a16:creationId xmlns:a16="http://schemas.microsoft.com/office/drawing/2014/main" id="{53F91757-0A2F-4CD4-929E-FE919F5DB5A9}"/>
                </a:ext>
              </a:extLst>
            </p:cNvPr>
            <p:cNvSpPr>
              <a:spLocks noSelect="1" noChangeArrowheads="1"/>
            </p:cNvSpPr>
            <p:nvPr userDrawn="1"/>
          </p:nvSpPr>
          <p:spPr bwMode="auto">
            <a:xfrm>
              <a:off x="11701463" y="6251575"/>
              <a:ext cx="130175" cy="130175"/>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nl-NL"/>
            </a:p>
          </p:txBody>
        </p:sp>
        <p:sp>
          <p:nvSpPr>
            <p:cNvPr id="33" name="Oval 7">
              <a:extLst>
                <a:ext uri="{FF2B5EF4-FFF2-40B4-BE49-F238E27FC236}">
                  <a16:creationId xmlns:a16="http://schemas.microsoft.com/office/drawing/2014/main" id="{029E8CC0-CCEE-43E3-8DA8-49A873AF51B1}"/>
                </a:ext>
              </a:extLst>
            </p:cNvPr>
            <p:cNvSpPr>
              <a:spLocks noSelect="1" noChangeArrowheads="1"/>
            </p:cNvSpPr>
            <p:nvPr userDrawn="1"/>
          </p:nvSpPr>
          <p:spPr bwMode="auto">
            <a:xfrm>
              <a:off x="11737975" y="6288088"/>
              <a:ext cx="57150" cy="57150"/>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4" name="Freeform 8">
              <a:extLst>
                <a:ext uri="{FF2B5EF4-FFF2-40B4-BE49-F238E27FC236}">
                  <a16:creationId xmlns:a16="http://schemas.microsoft.com/office/drawing/2014/main" id="{4CBA4775-EA32-40E0-8497-B84B8B798EF1}"/>
                </a:ext>
              </a:extLst>
            </p:cNvPr>
            <p:cNvSpPr>
              <a:spLocks noSelect="1"/>
            </p:cNvSpPr>
            <p:nvPr userDrawn="1"/>
          </p:nvSpPr>
          <p:spPr bwMode="auto">
            <a:xfrm>
              <a:off x="11769725" y="6438900"/>
              <a:ext cx="177800" cy="190500"/>
            </a:xfrm>
            <a:custGeom>
              <a:avLst/>
              <a:gdLst>
                <a:gd name="T0" fmla="*/ 112 w 112"/>
                <a:gd name="T1" fmla="*/ 60 h 120"/>
                <a:gd name="T2" fmla="*/ 8 w 112"/>
                <a:gd name="T3" fmla="*/ 0 h 120"/>
                <a:gd name="T4" fmla="*/ 0 w 112"/>
                <a:gd name="T5" fmla="*/ 6 h 120"/>
                <a:gd name="T6" fmla="*/ 0 w 112"/>
                <a:gd name="T7" fmla="*/ 115 h 120"/>
                <a:gd name="T8" fmla="*/ 8 w 112"/>
                <a:gd name="T9" fmla="*/ 120 h 120"/>
                <a:gd name="T10" fmla="*/ 112 w 112"/>
                <a:gd name="T11" fmla="*/ 60 h 120"/>
              </a:gdLst>
              <a:ahLst/>
              <a:cxnLst>
                <a:cxn ang="0">
                  <a:pos x="T0" y="T1"/>
                </a:cxn>
                <a:cxn ang="0">
                  <a:pos x="T2" y="T3"/>
                </a:cxn>
                <a:cxn ang="0">
                  <a:pos x="T4" y="T5"/>
                </a:cxn>
                <a:cxn ang="0">
                  <a:pos x="T6" y="T7"/>
                </a:cxn>
                <a:cxn ang="0">
                  <a:pos x="T8" y="T9"/>
                </a:cxn>
                <a:cxn ang="0">
                  <a:pos x="T10" y="T11"/>
                </a:cxn>
              </a:cxnLst>
              <a:rect l="0" t="0" r="r" b="b"/>
              <a:pathLst>
                <a:path w="112" h="120">
                  <a:moveTo>
                    <a:pt x="112" y="60"/>
                  </a:moveTo>
                  <a:lnTo>
                    <a:pt x="8" y="0"/>
                  </a:lnTo>
                  <a:lnTo>
                    <a:pt x="0" y="6"/>
                  </a:lnTo>
                  <a:lnTo>
                    <a:pt x="0" y="115"/>
                  </a:lnTo>
                  <a:lnTo>
                    <a:pt x="8" y="120"/>
                  </a:lnTo>
                  <a:lnTo>
                    <a:pt x="112"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nl-NL"/>
            </a:p>
          </p:txBody>
        </p:sp>
        <p:sp>
          <p:nvSpPr>
            <p:cNvPr id="35" name="Rectangle 9">
              <a:extLst>
                <a:ext uri="{FF2B5EF4-FFF2-40B4-BE49-F238E27FC236}">
                  <a16:creationId xmlns:a16="http://schemas.microsoft.com/office/drawing/2014/main" id="{E7687928-4DB2-4B8F-92D7-3DFE073773B9}"/>
                </a:ext>
              </a:extLst>
            </p:cNvPr>
            <p:cNvSpPr>
              <a:spLocks noSelect="1" noChangeArrowheads="1"/>
            </p:cNvSpPr>
            <p:nvPr userDrawn="1"/>
          </p:nvSpPr>
          <p:spPr bwMode="auto">
            <a:xfrm>
              <a:off x="11591925" y="6438900"/>
              <a:ext cx="190500" cy="1905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6" name="Freeform 10">
              <a:extLst>
                <a:ext uri="{FF2B5EF4-FFF2-40B4-BE49-F238E27FC236}">
                  <a16:creationId xmlns:a16="http://schemas.microsoft.com/office/drawing/2014/main" id="{84B51B4B-D5D6-4723-8217-2448BF208D50}"/>
                </a:ext>
              </a:extLst>
            </p:cNvPr>
            <p:cNvSpPr>
              <a:spLocks noSelect="1"/>
            </p:cNvSpPr>
            <p:nvPr userDrawn="1"/>
          </p:nvSpPr>
          <p:spPr bwMode="auto">
            <a:xfrm>
              <a:off x="11877675" y="6494463"/>
              <a:ext cx="69850" cy="80963"/>
            </a:xfrm>
            <a:custGeom>
              <a:avLst/>
              <a:gdLst>
                <a:gd name="T0" fmla="*/ 44 w 44"/>
                <a:gd name="T1" fmla="*/ 25 h 51"/>
                <a:gd name="T2" fmla="*/ 0 w 44"/>
                <a:gd name="T3" fmla="*/ 0 h 51"/>
                <a:gd name="T4" fmla="*/ 0 w 44"/>
                <a:gd name="T5" fmla="*/ 51 h 51"/>
                <a:gd name="T6" fmla="*/ 44 w 44"/>
                <a:gd name="T7" fmla="*/ 25 h 51"/>
              </a:gdLst>
              <a:ahLst/>
              <a:cxnLst>
                <a:cxn ang="0">
                  <a:pos x="T0" y="T1"/>
                </a:cxn>
                <a:cxn ang="0">
                  <a:pos x="T2" y="T3"/>
                </a:cxn>
                <a:cxn ang="0">
                  <a:pos x="T4" y="T5"/>
                </a:cxn>
                <a:cxn ang="0">
                  <a:pos x="T6" y="T7"/>
                </a:cxn>
              </a:cxnLst>
              <a:rect l="0" t="0" r="r" b="b"/>
              <a:pathLst>
                <a:path w="44" h="51">
                  <a:moveTo>
                    <a:pt x="44" y="25"/>
                  </a:moveTo>
                  <a:lnTo>
                    <a:pt x="0" y="0"/>
                  </a:lnTo>
                  <a:lnTo>
                    <a:pt x="0" y="51"/>
                  </a:lnTo>
                  <a:lnTo>
                    <a:pt x="44"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4194041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1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17" Type="http://schemas.openxmlformats.org/officeDocument/2006/relationships/slideLayout" Target="../slideLayouts/slideLayout23.xml"/><Relationship Id="rId2" Type="http://schemas.openxmlformats.org/officeDocument/2006/relationships/slideLayout" Target="../slideLayouts/slideLayout8.xml"/><Relationship Id="rId16" Type="http://schemas.openxmlformats.org/officeDocument/2006/relationships/slideLayout" Target="../slideLayouts/slideLayout22.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slideLayout" Target="../slideLayouts/slideLayout2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563256" y="566190"/>
            <a:ext cx="11031843" cy="1198318"/>
          </a:xfrm>
          <a:prstGeom prst="rect">
            <a:avLst/>
          </a:prstGeom>
        </p:spPr>
        <p:txBody>
          <a:bodyPr vert="horz" lIns="0" tIns="0" rIns="0" bIns="0" rtlCol="0" anchor="t" anchorCtr="0">
            <a:noAutofit/>
          </a:bodyPr>
          <a:lstStyle/>
          <a:p>
            <a:r>
              <a:rPr lang="nl-NL"/>
              <a:t>Klik om de stijl te bewerken</a:t>
            </a:r>
          </a:p>
        </p:txBody>
      </p:sp>
      <p:sp>
        <p:nvSpPr>
          <p:cNvPr id="3" name="Tijdelijke aanduiding voor tekst 2"/>
          <p:cNvSpPr>
            <a:spLocks noGrp="1"/>
          </p:cNvSpPr>
          <p:nvPr>
            <p:ph type="body" idx="1"/>
          </p:nvPr>
        </p:nvSpPr>
        <p:spPr>
          <a:xfrm>
            <a:off x="571500" y="2045495"/>
            <a:ext cx="11049000" cy="3848100"/>
          </a:xfrm>
          <a:prstGeom prst="rect">
            <a:avLst/>
          </a:prstGeom>
        </p:spPr>
        <p:txBody>
          <a:bodyPr vert="horz" lIns="0" tIns="0" rIns="0" bIns="0" rtlCol="0">
            <a:no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p:cNvSpPr>
            <a:spLocks noGrp="1"/>
          </p:cNvSpPr>
          <p:nvPr>
            <p:ph type="ftr" sz="quarter" idx="3"/>
          </p:nvPr>
        </p:nvSpPr>
        <p:spPr>
          <a:xfrm>
            <a:off x="1509714" y="6233323"/>
            <a:ext cx="9855200" cy="307178"/>
          </a:xfrm>
          <a:prstGeom prst="rect">
            <a:avLst/>
          </a:prstGeom>
        </p:spPr>
        <p:txBody>
          <a:bodyPr vert="horz" lIns="0" tIns="0" rIns="0" bIns="0" rtlCol="0" anchor="t" anchorCtr="0"/>
          <a:lstStyle>
            <a:lvl1pPr algn="l">
              <a:defRPr sz="1500">
                <a:solidFill>
                  <a:schemeClr val="tx2"/>
                </a:solidFill>
              </a:defRPr>
            </a:lvl1pPr>
          </a:lstStyle>
          <a:p>
            <a:r>
              <a:rPr lang="nl-NL"/>
              <a:t>Vrouwen van Nu-Bakkeveen</a:t>
            </a:r>
          </a:p>
        </p:txBody>
      </p:sp>
      <p:sp>
        <p:nvSpPr>
          <p:cNvPr id="6" name="Tijdelijke aanduiding voor dianummer 5"/>
          <p:cNvSpPr>
            <a:spLocks noGrp="1"/>
          </p:cNvSpPr>
          <p:nvPr>
            <p:ph type="sldNum" sz="quarter" idx="4"/>
          </p:nvPr>
        </p:nvSpPr>
        <p:spPr>
          <a:xfrm>
            <a:off x="569908" y="6229350"/>
            <a:ext cx="765968" cy="302419"/>
          </a:xfrm>
          <a:prstGeom prst="rect">
            <a:avLst/>
          </a:prstGeom>
        </p:spPr>
        <p:txBody>
          <a:bodyPr vert="horz" lIns="0" tIns="0" rIns="0" bIns="0" rtlCol="0" anchor="t" anchorCtr="0"/>
          <a:lstStyle>
            <a:lvl1pPr algn="l">
              <a:defRPr sz="1500">
                <a:solidFill>
                  <a:schemeClr val="tx2"/>
                </a:solidFill>
              </a:defRPr>
            </a:lvl1pPr>
          </a:lstStyle>
          <a:p>
            <a:fld id="{9AA2FC48-BCFE-4310-BE43-51E56148A879}" type="slidenum">
              <a:rPr lang="nl-NL" smtClean="0"/>
              <a:pPr/>
              <a:t>‹nr.›</a:t>
            </a:fld>
            <a:endParaRPr lang="nl-NL"/>
          </a:p>
        </p:txBody>
      </p:sp>
      <p:pic>
        <p:nvPicPr>
          <p:cNvPr id="8" name="Afbeelding 7"/>
          <p:cNvPicPr>
            <a:picLocks noChangeAspect="1"/>
          </p:cNvPicPr>
          <p:nvPr userDrawn="1"/>
        </p:nvPicPr>
        <p:blipFill rotWithShape="1">
          <a:blip r:embed="rId8" cstate="print">
            <a:extLst>
              <a:ext uri="{28A0092B-C50C-407E-A947-70E740481C1C}">
                <a14:useLocalDpi xmlns:a14="http://schemas.microsoft.com/office/drawing/2010/main" val="0"/>
              </a:ext>
            </a:extLst>
          </a:blip>
          <a:srcRect r="59477"/>
          <a:stretch/>
        </p:blipFill>
        <p:spPr>
          <a:xfrm>
            <a:off x="11418569" y="6075606"/>
            <a:ext cx="554356" cy="703306"/>
          </a:xfrm>
          <a:prstGeom prst="rect">
            <a:avLst/>
          </a:prstGeom>
        </p:spPr>
      </p:pic>
    </p:spTree>
    <p:extLst>
      <p:ext uri="{BB962C8B-B14F-4D97-AF65-F5344CB8AC3E}">
        <p14:creationId xmlns:p14="http://schemas.microsoft.com/office/powerpoint/2010/main" val="398938029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3000" b="1" kern="1200">
          <a:solidFill>
            <a:schemeClr val="tx1"/>
          </a:solidFill>
          <a:latin typeface="+mj-lt"/>
          <a:ea typeface="+mj-ea"/>
          <a:cs typeface="+mj-cs"/>
        </a:defRPr>
      </a:lvl1pPr>
    </p:titleStyle>
    <p:bodyStyle>
      <a:lvl1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1pPr>
      <a:lvl2pPr marL="0" indent="0" algn="l" defTabSz="914400" rtl="0" eaLnBrk="1" latinLnBrk="0" hangingPunct="1">
        <a:lnSpc>
          <a:spcPct val="133000"/>
        </a:lnSpc>
        <a:spcBef>
          <a:spcPts val="0"/>
        </a:spcBef>
        <a:buFont typeface="Arial" panose="020B0604020202020204" pitchFamily="34" charset="0"/>
        <a:buNone/>
        <a:defRPr sz="1500" kern="1200">
          <a:solidFill>
            <a:schemeClr val="tx2"/>
          </a:solidFill>
          <a:latin typeface="+mn-lt"/>
          <a:ea typeface="+mn-ea"/>
          <a:cs typeface="+mn-cs"/>
        </a:defRPr>
      </a:lvl2pPr>
      <a:lvl3pPr marL="180975" indent="-180975" algn="l" defTabSz="914400" rtl="0" eaLnBrk="1" latinLnBrk="0" hangingPunct="1">
        <a:lnSpc>
          <a:spcPct val="133000"/>
        </a:lnSpc>
        <a:spcBef>
          <a:spcPts val="0"/>
        </a:spcBef>
        <a:buFont typeface="Arial" panose="020B0604020202020204" pitchFamily="34" charset="0"/>
        <a:buChar char="•"/>
        <a:defRPr sz="1500" kern="1200">
          <a:solidFill>
            <a:schemeClr val="tx1"/>
          </a:solidFill>
          <a:latin typeface="+mn-lt"/>
          <a:ea typeface="+mn-ea"/>
          <a:cs typeface="+mn-cs"/>
        </a:defRPr>
      </a:lvl3pPr>
      <a:lvl4pPr marL="361950" indent="-180975" algn="l" defTabSz="914400" rtl="0" eaLnBrk="1" latinLnBrk="0" hangingPunct="1">
        <a:lnSpc>
          <a:spcPct val="133000"/>
        </a:lnSpc>
        <a:spcBef>
          <a:spcPts val="0"/>
        </a:spcBef>
        <a:buFont typeface="Arial" panose="020B0604020202020204" pitchFamily="34" charset="0"/>
        <a:buChar char="•"/>
        <a:defRPr sz="1500" kern="1200">
          <a:solidFill>
            <a:schemeClr val="tx1"/>
          </a:solidFill>
          <a:latin typeface="+mn-lt"/>
          <a:ea typeface="+mn-ea"/>
          <a:cs typeface="+mn-cs"/>
        </a:defRPr>
      </a:lvl4pPr>
      <a:lvl5pPr marL="542925" indent="-180975" algn="l" defTabSz="914400" rtl="0" eaLnBrk="1" latinLnBrk="0" hangingPunct="1">
        <a:lnSpc>
          <a:spcPct val="133000"/>
        </a:lnSpc>
        <a:spcBef>
          <a:spcPts val="0"/>
        </a:spcBef>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2C958CEF-DAAE-4AE8-B34A-3BBBBC7A453F}"/>
              </a:ext>
            </a:extLst>
          </p:cNvPr>
          <p:cNvGrpSpPr>
            <a:grpSpLocks noSelect="1" noChangeAspect="1"/>
          </p:cNvGrpSpPr>
          <p:nvPr userDrawn="1"/>
        </p:nvGrpSpPr>
        <p:grpSpPr bwMode="auto">
          <a:xfrm>
            <a:off x="11588750" y="6219825"/>
            <a:ext cx="358775" cy="409575"/>
            <a:chOff x="7300" y="3918"/>
            <a:chExt cx="226" cy="258"/>
          </a:xfrm>
        </p:grpSpPr>
        <p:sp>
          <p:nvSpPr>
            <p:cNvPr id="8" name="Freeform 5">
              <a:extLst>
                <a:ext uri="{FF2B5EF4-FFF2-40B4-BE49-F238E27FC236}">
                  <a16:creationId xmlns:a16="http://schemas.microsoft.com/office/drawing/2014/main" id="{EFCEC747-CAC1-4E38-B718-25E84D2435E4}"/>
                </a:ext>
              </a:extLst>
            </p:cNvPr>
            <p:cNvSpPr>
              <a:spLocks noSelect="1"/>
            </p:cNvSpPr>
            <p:nvPr userDrawn="1"/>
          </p:nvSpPr>
          <p:spPr bwMode="auto">
            <a:xfrm>
              <a:off x="7300" y="3918"/>
              <a:ext cx="224" cy="121"/>
            </a:xfrm>
            <a:custGeom>
              <a:avLst/>
              <a:gdLst>
                <a:gd name="T0" fmla="*/ 1119 w 1119"/>
                <a:gd name="T1" fmla="*/ 303 h 605"/>
                <a:gd name="T2" fmla="*/ 560 w 1119"/>
                <a:gd name="T3" fmla="*/ 605 h 605"/>
                <a:gd name="T4" fmla="*/ 0 w 1119"/>
                <a:gd name="T5" fmla="*/ 303 h 605"/>
                <a:gd name="T6" fmla="*/ 560 w 1119"/>
                <a:gd name="T7" fmla="*/ 0 h 605"/>
                <a:gd name="T8" fmla="*/ 1119 w 1119"/>
                <a:gd name="T9" fmla="*/ 303 h 605"/>
              </a:gdLst>
              <a:ahLst/>
              <a:cxnLst>
                <a:cxn ang="0">
                  <a:pos x="T0" y="T1"/>
                </a:cxn>
                <a:cxn ang="0">
                  <a:pos x="T2" y="T3"/>
                </a:cxn>
                <a:cxn ang="0">
                  <a:pos x="T4" y="T5"/>
                </a:cxn>
                <a:cxn ang="0">
                  <a:pos x="T6" y="T7"/>
                </a:cxn>
                <a:cxn ang="0">
                  <a:pos x="T8" y="T9"/>
                </a:cxn>
              </a:cxnLst>
              <a:rect l="0" t="0" r="r" b="b"/>
              <a:pathLst>
                <a:path w="1119" h="605">
                  <a:moveTo>
                    <a:pt x="1119" y="303"/>
                  </a:moveTo>
                  <a:cubicBezTo>
                    <a:pt x="1009" y="483"/>
                    <a:pt x="800" y="605"/>
                    <a:pt x="560" y="605"/>
                  </a:cubicBezTo>
                  <a:cubicBezTo>
                    <a:pt x="319" y="605"/>
                    <a:pt x="110" y="483"/>
                    <a:pt x="0" y="303"/>
                  </a:cubicBezTo>
                  <a:cubicBezTo>
                    <a:pt x="110" y="122"/>
                    <a:pt x="319" y="0"/>
                    <a:pt x="560" y="0"/>
                  </a:cubicBezTo>
                  <a:cubicBezTo>
                    <a:pt x="800" y="0"/>
                    <a:pt x="1009" y="122"/>
                    <a:pt x="1119" y="303"/>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9" name="Oval 6">
              <a:extLst>
                <a:ext uri="{FF2B5EF4-FFF2-40B4-BE49-F238E27FC236}">
                  <a16:creationId xmlns:a16="http://schemas.microsoft.com/office/drawing/2014/main" id="{53F91757-0A2F-4CD4-929E-FE919F5DB5A9}"/>
                </a:ext>
              </a:extLst>
            </p:cNvPr>
            <p:cNvSpPr>
              <a:spLocks noSelect="1" noChangeArrowheads="1"/>
            </p:cNvSpPr>
            <p:nvPr userDrawn="1"/>
          </p:nvSpPr>
          <p:spPr bwMode="auto">
            <a:xfrm>
              <a:off x="7371" y="3938"/>
              <a:ext cx="82" cy="82"/>
            </a:xfrm>
            <a:prstGeom prst="ellipse">
              <a:avLst/>
            </a:prstGeom>
            <a:solidFill>
              <a:srgbClr val="AD91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0" name="Oval 7">
              <a:extLst>
                <a:ext uri="{FF2B5EF4-FFF2-40B4-BE49-F238E27FC236}">
                  <a16:creationId xmlns:a16="http://schemas.microsoft.com/office/drawing/2014/main" id="{029E8CC0-CCEE-43E3-8DA8-49A873AF51B1}"/>
                </a:ext>
              </a:extLst>
            </p:cNvPr>
            <p:cNvSpPr>
              <a:spLocks noSelect="1" noChangeArrowheads="1"/>
            </p:cNvSpPr>
            <p:nvPr userDrawn="1"/>
          </p:nvSpPr>
          <p:spPr bwMode="auto">
            <a:xfrm>
              <a:off x="7394" y="3961"/>
              <a:ext cx="36" cy="3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1" name="Freeform 8">
              <a:extLst>
                <a:ext uri="{FF2B5EF4-FFF2-40B4-BE49-F238E27FC236}">
                  <a16:creationId xmlns:a16="http://schemas.microsoft.com/office/drawing/2014/main" id="{4CBA4775-EA32-40E0-8497-B84B8B798EF1}"/>
                </a:ext>
              </a:extLst>
            </p:cNvPr>
            <p:cNvSpPr>
              <a:spLocks noSelect="1"/>
            </p:cNvSpPr>
            <p:nvPr userDrawn="1"/>
          </p:nvSpPr>
          <p:spPr bwMode="auto">
            <a:xfrm>
              <a:off x="7414" y="4056"/>
              <a:ext cx="112" cy="120"/>
            </a:xfrm>
            <a:custGeom>
              <a:avLst/>
              <a:gdLst>
                <a:gd name="T0" fmla="*/ 112 w 112"/>
                <a:gd name="T1" fmla="*/ 60 h 120"/>
                <a:gd name="T2" fmla="*/ 8 w 112"/>
                <a:gd name="T3" fmla="*/ 0 h 120"/>
                <a:gd name="T4" fmla="*/ 0 w 112"/>
                <a:gd name="T5" fmla="*/ 6 h 120"/>
                <a:gd name="T6" fmla="*/ 0 w 112"/>
                <a:gd name="T7" fmla="*/ 115 h 120"/>
                <a:gd name="T8" fmla="*/ 8 w 112"/>
                <a:gd name="T9" fmla="*/ 120 h 120"/>
                <a:gd name="T10" fmla="*/ 112 w 112"/>
                <a:gd name="T11" fmla="*/ 60 h 120"/>
              </a:gdLst>
              <a:ahLst/>
              <a:cxnLst>
                <a:cxn ang="0">
                  <a:pos x="T0" y="T1"/>
                </a:cxn>
                <a:cxn ang="0">
                  <a:pos x="T2" y="T3"/>
                </a:cxn>
                <a:cxn ang="0">
                  <a:pos x="T4" y="T5"/>
                </a:cxn>
                <a:cxn ang="0">
                  <a:pos x="T6" y="T7"/>
                </a:cxn>
                <a:cxn ang="0">
                  <a:pos x="T8" y="T9"/>
                </a:cxn>
                <a:cxn ang="0">
                  <a:pos x="T10" y="T11"/>
                </a:cxn>
              </a:cxnLst>
              <a:rect l="0" t="0" r="r" b="b"/>
              <a:pathLst>
                <a:path w="112" h="120">
                  <a:moveTo>
                    <a:pt x="112" y="60"/>
                  </a:moveTo>
                  <a:lnTo>
                    <a:pt x="8" y="0"/>
                  </a:lnTo>
                  <a:lnTo>
                    <a:pt x="0" y="6"/>
                  </a:lnTo>
                  <a:lnTo>
                    <a:pt x="0" y="115"/>
                  </a:lnTo>
                  <a:lnTo>
                    <a:pt x="8" y="120"/>
                  </a:lnTo>
                  <a:lnTo>
                    <a:pt x="112" y="60"/>
                  </a:lnTo>
                  <a:close/>
                </a:path>
              </a:pathLst>
            </a:custGeom>
            <a:solidFill>
              <a:srgbClr val="AD91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2" name="Rectangle 9">
              <a:extLst>
                <a:ext uri="{FF2B5EF4-FFF2-40B4-BE49-F238E27FC236}">
                  <a16:creationId xmlns:a16="http://schemas.microsoft.com/office/drawing/2014/main" id="{E7687928-4DB2-4B8F-92D7-3DFE073773B9}"/>
                </a:ext>
              </a:extLst>
            </p:cNvPr>
            <p:cNvSpPr>
              <a:spLocks noSelect="1" noChangeArrowheads="1"/>
            </p:cNvSpPr>
            <p:nvPr userDrawn="1"/>
          </p:nvSpPr>
          <p:spPr bwMode="auto">
            <a:xfrm>
              <a:off x="7302" y="4056"/>
              <a:ext cx="120"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3" name="Freeform 10">
              <a:extLst>
                <a:ext uri="{FF2B5EF4-FFF2-40B4-BE49-F238E27FC236}">
                  <a16:creationId xmlns:a16="http://schemas.microsoft.com/office/drawing/2014/main" id="{84B51B4B-D5D6-4723-8217-2448BF208D50}"/>
                </a:ext>
              </a:extLst>
            </p:cNvPr>
            <p:cNvSpPr>
              <a:spLocks noSelect="1"/>
            </p:cNvSpPr>
            <p:nvPr userDrawn="1"/>
          </p:nvSpPr>
          <p:spPr bwMode="auto">
            <a:xfrm>
              <a:off x="7482" y="4091"/>
              <a:ext cx="44" cy="51"/>
            </a:xfrm>
            <a:custGeom>
              <a:avLst/>
              <a:gdLst>
                <a:gd name="T0" fmla="*/ 44 w 44"/>
                <a:gd name="T1" fmla="*/ 25 h 51"/>
                <a:gd name="T2" fmla="*/ 0 w 44"/>
                <a:gd name="T3" fmla="*/ 0 h 51"/>
                <a:gd name="T4" fmla="*/ 0 w 44"/>
                <a:gd name="T5" fmla="*/ 51 h 51"/>
                <a:gd name="T6" fmla="*/ 44 w 44"/>
                <a:gd name="T7" fmla="*/ 25 h 51"/>
              </a:gdLst>
              <a:ahLst/>
              <a:cxnLst>
                <a:cxn ang="0">
                  <a:pos x="T0" y="T1"/>
                </a:cxn>
                <a:cxn ang="0">
                  <a:pos x="T2" y="T3"/>
                </a:cxn>
                <a:cxn ang="0">
                  <a:pos x="T4" y="T5"/>
                </a:cxn>
                <a:cxn ang="0">
                  <a:pos x="T6" y="T7"/>
                </a:cxn>
              </a:cxnLst>
              <a:rect l="0" t="0" r="r" b="b"/>
              <a:pathLst>
                <a:path w="44" h="51">
                  <a:moveTo>
                    <a:pt x="44" y="25"/>
                  </a:moveTo>
                  <a:lnTo>
                    <a:pt x="0" y="0"/>
                  </a:lnTo>
                  <a:lnTo>
                    <a:pt x="0" y="51"/>
                  </a:lnTo>
                  <a:lnTo>
                    <a:pt x="44"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2" name="Tijdelijke aanduiding voor titel 1"/>
          <p:cNvSpPr>
            <a:spLocks noGrp="1" noSelect="1"/>
          </p:cNvSpPr>
          <p:nvPr>
            <p:ph type="title"/>
          </p:nvPr>
        </p:nvSpPr>
        <p:spPr>
          <a:xfrm>
            <a:off x="565200" y="565200"/>
            <a:ext cx="11030400" cy="1198800"/>
          </a:xfrm>
          <a:prstGeom prst="rect">
            <a:avLst/>
          </a:prstGeom>
        </p:spPr>
        <p:txBody>
          <a:bodyPr vert="horz" lIns="0" tIns="0" rIns="0" bIns="0" rtlCol="0" anchor="t">
            <a:noAutofit/>
          </a:bodyPr>
          <a:lstStyle/>
          <a:p>
            <a:r>
              <a:rPr lang="nl-NL"/>
              <a:t>[Titel]</a:t>
            </a:r>
          </a:p>
        </p:txBody>
      </p:sp>
      <p:sp>
        <p:nvSpPr>
          <p:cNvPr id="3" name="Tijdelijke aanduiding voor tekst 2 (JU-Free)"/>
          <p:cNvSpPr>
            <a:spLocks noGrp="1"/>
          </p:cNvSpPr>
          <p:nvPr>
            <p:ph type="body" idx="1"/>
          </p:nvPr>
        </p:nvSpPr>
        <p:spPr>
          <a:xfrm>
            <a:off x="565200" y="2068246"/>
            <a:ext cx="11030400" cy="4032000"/>
          </a:xfrm>
          <a:prstGeom prst="rect">
            <a:avLst/>
          </a:prstGeom>
        </p:spPr>
        <p:txBody>
          <a:bodyPr vert="horz" lIns="0" tIns="0" rIns="0" bIns="0" rtlCol="0">
            <a:noAutofit/>
          </a:bodyPr>
          <a:lstStyle/>
          <a:p>
            <a:pPr lvl="0"/>
            <a:r>
              <a:rPr lang="nl-NL"/>
              <a:t>JU-LEVEL1=Opsomming 1e niveau</a:t>
            </a:r>
          </a:p>
          <a:p>
            <a:pPr lvl="1"/>
            <a:r>
              <a:rPr lang="nl-NL"/>
              <a:t>JU-LEVEL2=Opsomming 2e niveau</a:t>
            </a:r>
          </a:p>
          <a:p>
            <a:pPr lvl="2"/>
            <a:r>
              <a:rPr lang="nl-NL"/>
              <a:t>JU-LEVEL3=Opsomming 3e niveau</a:t>
            </a:r>
          </a:p>
          <a:p>
            <a:pPr lvl="3"/>
            <a:r>
              <a:rPr lang="nl-NL"/>
              <a:t>JU-LEVEL4=Kop</a:t>
            </a:r>
          </a:p>
          <a:p>
            <a:pPr lvl="4"/>
            <a:r>
              <a:rPr lang="nl-NL"/>
              <a:t>JU-LEVEL5=Basistekst</a:t>
            </a:r>
          </a:p>
          <a:p>
            <a:pPr lvl="5"/>
            <a:r>
              <a:rPr lang="nl-NL"/>
              <a:t>JU-LEVEL6=Zwevend 1e niveau</a:t>
            </a:r>
          </a:p>
          <a:p>
            <a:pPr lvl="6"/>
            <a:r>
              <a:rPr lang="nl-NL"/>
              <a:t>JU-LEVEL7=Zwevend 2e niveau</a:t>
            </a:r>
          </a:p>
          <a:p>
            <a:pPr lvl="7"/>
            <a:r>
              <a:rPr lang="nl-NL"/>
              <a:t>JU-LEVEL8=Zwevend 3e niveau</a:t>
            </a:r>
          </a:p>
        </p:txBody>
      </p:sp>
      <p:sp>
        <p:nvSpPr>
          <p:cNvPr id="4" name="Tijdelijke aanduiding voor datum 3"/>
          <p:cNvSpPr>
            <a:spLocks noGrp="1" noSelect="1"/>
          </p:cNvSpPr>
          <p:nvPr>
            <p:ph type="dt" sz="half" idx="2"/>
          </p:nvPr>
        </p:nvSpPr>
        <p:spPr>
          <a:xfrm>
            <a:off x="565200" y="6534281"/>
            <a:ext cx="1260000" cy="252000"/>
          </a:xfrm>
          <a:prstGeom prst="rect">
            <a:avLst/>
          </a:prstGeom>
        </p:spPr>
        <p:txBody>
          <a:bodyPr vert="horz" lIns="0" tIns="0" rIns="0" bIns="0" rtlCol="0" anchor="t">
            <a:noAutofit/>
          </a:bodyPr>
          <a:lstStyle>
            <a:lvl1pPr algn="l">
              <a:defRPr sz="1500">
                <a:solidFill>
                  <a:schemeClr val="tx2"/>
                </a:solidFill>
              </a:defRPr>
            </a:lvl1pPr>
          </a:lstStyle>
          <a:p>
            <a:fld id="{0CB72B64-CC55-4E5D-B773-596FC4C0A52A}" type="datetime4">
              <a:rPr lang="nl-NL" smtClean="0"/>
              <a:t>21 mei 2025</a:t>
            </a:fld>
            <a:endParaRPr lang="nl-NL"/>
          </a:p>
        </p:txBody>
      </p:sp>
      <p:sp>
        <p:nvSpPr>
          <p:cNvPr id="5" name="Tijdelijke aanduiding voor voettekst 4"/>
          <p:cNvSpPr>
            <a:spLocks noGrp="1" noSelect="1"/>
          </p:cNvSpPr>
          <p:nvPr>
            <p:ph type="ftr" sz="quarter" idx="3"/>
          </p:nvPr>
        </p:nvSpPr>
        <p:spPr>
          <a:xfrm>
            <a:off x="1508400" y="6264000"/>
            <a:ext cx="9864000" cy="252000"/>
          </a:xfrm>
          <a:prstGeom prst="rect">
            <a:avLst/>
          </a:prstGeom>
        </p:spPr>
        <p:txBody>
          <a:bodyPr vert="horz" lIns="0" tIns="0" rIns="0" bIns="0" rtlCol="0" anchor="t">
            <a:noAutofit/>
          </a:bodyPr>
          <a:lstStyle>
            <a:lvl1pPr algn="l">
              <a:defRPr sz="1500">
                <a:solidFill>
                  <a:schemeClr val="tx2"/>
                </a:solidFill>
              </a:defRPr>
            </a:lvl1pPr>
          </a:lstStyle>
          <a:p>
            <a:r>
              <a:rPr lang="nl-NL"/>
              <a:t>Leven lang ontwikkelen en basisvaardigheden</a:t>
            </a:r>
          </a:p>
        </p:txBody>
      </p:sp>
      <p:sp>
        <p:nvSpPr>
          <p:cNvPr id="6" name="Tijdelijke aanduiding voor dianummer 5"/>
          <p:cNvSpPr>
            <a:spLocks noGrp="1" noSelect="1"/>
          </p:cNvSpPr>
          <p:nvPr>
            <p:ph type="sldNum" sz="quarter" idx="4"/>
          </p:nvPr>
        </p:nvSpPr>
        <p:spPr>
          <a:xfrm>
            <a:off x="565200" y="6264000"/>
            <a:ext cx="756000" cy="252000"/>
          </a:xfrm>
          <a:prstGeom prst="rect">
            <a:avLst/>
          </a:prstGeom>
        </p:spPr>
        <p:txBody>
          <a:bodyPr vert="horz" lIns="0" tIns="0" rIns="0" bIns="0" rtlCol="0" anchor="t">
            <a:noAutofit/>
          </a:bodyPr>
          <a:lstStyle>
            <a:lvl1pPr algn="l">
              <a:defRPr sz="1500">
                <a:solidFill>
                  <a:schemeClr val="tx2"/>
                </a:solidFill>
              </a:defRPr>
            </a:lvl1pPr>
          </a:lstStyle>
          <a:p>
            <a:fld id="{8F18802B-E4C7-4B2D-B37A-6B7CC3C134EA}" type="slidenum">
              <a:rPr lang="nl-NL" smtClean="0"/>
              <a:pPr/>
              <a:t>‹nr.›</a:t>
            </a:fld>
            <a:endParaRPr lang="nl-NL"/>
          </a:p>
        </p:txBody>
      </p:sp>
    </p:spTree>
    <p:extLst>
      <p:ext uri="{BB962C8B-B14F-4D97-AF65-F5344CB8AC3E}">
        <p14:creationId xmlns:p14="http://schemas.microsoft.com/office/powerpoint/2010/main" val="153700536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hdr="0" dt="0"/>
  <p:txStyles>
    <p:titleStyle>
      <a:lvl1pPr algn="l" defTabSz="914400" rtl="0" eaLnBrk="1" latinLnBrk="0" hangingPunct="1">
        <a:lnSpc>
          <a:spcPct val="100000"/>
        </a:lnSpc>
        <a:spcBef>
          <a:spcPct val="0"/>
        </a:spcBef>
        <a:buNone/>
        <a:defRPr sz="3000" b="1" kern="1200">
          <a:solidFill>
            <a:schemeClr val="tx1"/>
          </a:solidFill>
          <a:latin typeface="+mj-lt"/>
          <a:ea typeface="+mj-ea"/>
          <a:cs typeface="+mj-cs"/>
        </a:defRPr>
      </a:lvl1pPr>
    </p:titleStyle>
    <p:bodyStyle>
      <a:lvl1pPr marL="180000" marR="0" indent="-180000" algn="l" defTabSz="914400" rtl="0" eaLnBrk="1" fontAlgn="auto" latinLnBrk="0" hangingPunct="1">
        <a:lnSpc>
          <a:spcPct val="133000"/>
        </a:lnSpc>
        <a:spcBef>
          <a:spcPts val="0"/>
        </a:spcBef>
        <a:spcAft>
          <a:spcPts val="0"/>
        </a:spcAft>
        <a:buClrTx/>
        <a:buSzTx/>
        <a:buFont typeface="Arial" panose="020B0604020202020204" pitchFamily="34" charset="0"/>
        <a:buChar char="•"/>
        <a:tabLst/>
        <a:defRPr sz="1500" kern="1200">
          <a:solidFill>
            <a:schemeClr val="tx1"/>
          </a:solidFill>
          <a:latin typeface="+mn-lt"/>
          <a:ea typeface="+mn-ea"/>
          <a:cs typeface="+mn-cs"/>
        </a:defRPr>
      </a:lvl1pPr>
      <a:lvl2pPr marL="360000" marR="0" indent="-180000" algn="l" defTabSz="914400" rtl="0" eaLnBrk="1" fontAlgn="auto" latinLnBrk="0" hangingPunct="1">
        <a:lnSpc>
          <a:spcPct val="133000"/>
        </a:lnSpc>
        <a:spcBef>
          <a:spcPts val="0"/>
        </a:spcBef>
        <a:spcAft>
          <a:spcPts val="0"/>
        </a:spcAft>
        <a:buClrTx/>
        <a:buSzTx/>
        <a:buFont typeface="Arial" panose="020B0604020202020204" pitchFamily="34" charset="0"/>
        <a:buChar char="•"/>
        <a:tabLst/>
        <a:defRPr sz="1500" b="0" kern="1200" baseline="0">
          <a:solidFill>
            <a:schemeClr val="tx1"/>
          </a:solidFill>
          <a:latin typeface="+mn-lt"/>
          <a:ea typeface="+mn-ea"/>
          <a:cs typeface="+mn-cs"/>
        </a:defRPr>
      </a:lvl2pPr>
      <a:lvl3pPr marL="540000" marR="0" indent="-180000" algn="l" defTabSz="914400" rtl="0" eaLnBrk="1" fontAlgn="auto" latinLnBrk="0" hangingPunct="1">
        <a:lnSpc>
          <a:spcPct val="133000"/>
        </a:lnSpc>
        <a:spcBef>
          <a:spcPts val="0"/>
        </a:spcBef>
        <a:spcAft>
          <a:spcPts val="0"/>
        </a:spcAft>
        <a:buClrTx/>
        <a:buSzTx/>
        <a:buFont typeface="Arial" panose="020B0604020202020204" pitchFamily="34" charset="0"/>
        <a:buChar char="•"/>
        <a:tabLst/>
        <a:defRPr sz="1500" kern="1200">
          <a:solidFill>
            <a:schemeClr val="tx1"/>
          </a:solidFill>
          <a:latin typeface="+mn-lt"/>
          <a:ea typeface="+mn-ea"/>
          <a:cs typeface="+mn-cs"/>
        </a:defRPr>
      </a:lvl3pPr>
      <a:lvl4pPr marL="0" marR="0" indent="0" algn="l" defTabSz="914400" rtl="0" eaLnBrk="1" fontAlgn="auto" latinLnBrk="0" hangingPunct="1">
        <a:lnSpc>
          <a:spcPct val="133000"/>
        </a:lnSpc>
        <a:spcBef>
          <a:spcPts val="2400"/>
        </a:spcBef>
        <a:spcAft>
          <a:spcPts val="0"/>
        </a:spcAft>
        <a:buClrTx/>
        <a:buSzTx/>
        <a:buFont typeface="Arial" panose="020B0604020202020204" pitchFamily="34" charset="0"/>
        <a:buNone/>
        <a:tabLst/>
        <a:defRPr sz="1500" b="0" kern="1200">
          <a:solidFill>
            <a:schemeClr val="tx2"/>
          </a:solidFill>
          <a:latin typeface="+mn-lt"/>
          <a:ea typeface="+mn-ea"/>
          <a:cs typeface="+mn-cs"/>
        </a:defRPr>
      </a:lvl4pPr>
      <a:lvl5pPr marL="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5pPr>
      <a:lvl6pPr marL="18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6pPr>
      <a:lvl7pPr marL="36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7pPr>
      <a:lvl8pPr marL="540000" marR="0" indent="0" algn="l" defTabSz="914400" rtl="0" eaLnBrk="1" fontAlgn="auto" latinLnBrk="0" hangingPunct="1">
        <a:lnSpc>
          <a:spcPct val="133000"/>
        </a:lnSpc>
        <a:spcBef>
          <a:spcPts val="0"/>
        </a:spcBef>
        <a:spcAft>
          <a:spcPts val="0"/>
        </a:spcAft>
        <a:buClrTx/>
        <a:buSzTx/>
        <a:buFont typeface="Arial" panose="020B0604020202020204" pitchFamily="34" charset="0"/>
        <a:buNone/>
        <a:tabLst/>
        <a:defRPr sz="1500" kern="1200">
          <a:solidFill>
            <a:schemeClr val="tx1"/>
          </a:solidFill>
          <a:latin typeface="+mn-lt"/>
          <a:ea typeface="+mn-ea"/>
          <a:cs typeface="+mn-cs"/>
        </a:defRPr>
      </a:lvl8pPr>
      <a:lvl9pPr marL="0" indent="0" algn="l" defTabSz="914400" rtl="0" eaLnBrk="1" latinLnBrk="0" hangingPunct="1">
        <a:lnSpc>
          <a:spcPct val="133000"/>
        </a:lnSpc>
        <a:spcBef>
          <a:spcPts val="0"/>
        </a:spcBef>
        <a:buFont typeface="Arial" panose="020B0604020202020204" pitchFamily="34" charset="0"/>
        <a:buNone/>
        <a:defRPr sz="15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geletterdheidinzicht.nl/"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3.xml"/><Relationship Id="rId1" Type="http://schemas.openxmlformats.org/officeDocument/2006/relationships/video" Target="https://www.youtube.com/embed/nXtxFmIz-cQ?feature=oembe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www.digihandig.nl/" TargetMode="External"/><Relationship Id="rId3" Type="http://schemas.openxmlformats.org/officeDocument/2006/relationships/hyperlink" Target="http://www.taalwerkt.nl/" TargetMode="External"/><Relationship Id="rId7" Type="http://schemas.openxmlformats.org/officeDocument/2006/relationships/image" Target="../media/image10.png"/><Relationship Id="rId2" Type="http://schemas.openxmlformats.org/officeDocument/2006/relationships/hyperlink" Target="http://www.tijdvoorhettaalhuis.nl/" TargetMode="External"/><Relationship Id="rId1" Type="http://schemas.openxmlformats.org/officeDocument/2006/relationships/slideLayout" Target="../slideLayouts/slideLayout1.xml"/><Relationship Id="rId6" Type="http://schemas.openxmlformats.org/officeDocument/2006/relationships/hyperlink" Target="mailto:grootkoerkamp@vnoncw-mkbnoord.nl" TargetMode="External"/><Relationship Id="rId5" Type="http://schemas.openxmlformats.org/officeDocument/2006/relationships/image" Target="../media/image9.png"/><Relationship Id="rId10" Type="http://schemas.openxmlformats.org/officeDocument/2006/relationships/hyperlink" Target="http://www.oefenen.nl/" TargetMode="External"/><Relationship Id="rId4" Type="http://schemas.openxmlformats.org/officeDocument/2006/relationships/hyperlink" Target="http://www.ishetb1.nl/" TargetMode="External"/><Relationship Id="rId9" Type="http://schemas.openxmlformats.org/officeDocument/2006/relationships/hyperlink" Target="http://www.leessimpel.n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49B600-84AF-7EE0-8191-6FDE1C53FDB5}"/>
              </a:ext>
            </a:extLst>
          </p:cNvPr>
          <p:cNvSpPr>
            <a:spLocks noGrp="1"/>
          </p:cNvSpPr>
          <p:nvPr>
            <p:ph type="title"/>
          </p:nvPr>
        </p:nvSpPr>
        <p:spPr/>
        <p:txBody>
          <a:bodyPr/>
          <a:lstStyle/>
          <a:p>
            <a:r>
              <a:rPr lang="nl-NL" dirty="0"/>
              <a:t>Laaggeletterd =</a:t>
            </a:r>
          </a:p>
        </p:txBody>
      </p:sp>
      <p:sp>
        <p:nvSpPr>
          <p:cNvPr id="3" name="Tijdelijke aanduiding voor tekst 2">
            <a:extLst>
              <a:ext uri="{FF2B5EF4-FFF2-40B4-BE49-F238E27FC236}">
                <a16:creationId xmlns:a16="http://schemas.microsoft.com/office/drawing/2014/main" id="{180C8642-A4D7-3D6F-5037-F978210B9AB6}"/>
              </a:ext>
            </a:extLst>
          </p:cNvPr>
          <p:cNvSpPr>
            <a:spLocks noGrp="1"/>
          </p:cNvSpPr>
          <p:nvPr>
            <p:ph type="body" idx="1"/>
          </p:nvPr>
        </p:nvSpPr>
        <p:spPr>
          <a:xfrm>
            <a:off x="593722" y="1883914"/>
            <a:ext cx="10515600" cy="4191537"/>
          </a:xfrm>
        </p:spPr>
        <p:txBody>
          <a:bodyPr/>
          <a:lstStyle/>
          <a:p>
            <a:r>
              <a:rPr lang="nl-NL" sz="3200" dirty="0"/>
              <a:t>het niet begrijpen van:</a:t>
            </a:r>
          </a:p>
          <a:p>
            <a:endParaRPr lang="nl-NL" sz="3200" dirty="0"/>
          </a:p>
          <a:p>
            <a:r>
              <a:rPr lang="nl-NL" sz="3200" dirty="0"/>
              <a:t>Cijfers: m2, 15.30 u, 3 ons, 16% suiker	en/of</a:t>
            </a:r>
          </a:p>
          <a:p>
            <a:r>
              <a:rPr lang="nl-NL" sz="3200" dirty="0"/>
              <a:t>Digitale vaardigheden: Tab, enter, @, 		en/of</a:t>
            </a:r>
          </a:p>
          <a:p>
            <a:r>
              <a:rPr lang="nl-NL" sz="3200" dirty="0"/>
              <a:t>Taal: oraal, capaciteit, borgen</a:t>
            </a:r>
          </a:p>
          <a:p>
            <a:endParaRPr lang="nl-NL" sz="3200" dirty="0">
              <a:solidFill>
                <a:schemeClr val="tx1"/>
              </a:solidFill>
            </a:endParaRPr>
          </a:p>
          <a:p>
            <a:r>
              <a:rPr lang="nl-NL" sz="3200" dirty="0">
                <a:solidFill>
                  <a:schemeClr val="tx1"/>
                </a:solidFill>
              </a:rPr>
              <a:t>Ook wel </a:t>
            </a:r>
            <a:r>
              <a:rPr lang="nl-NL" sz="3200" i="1" dirty="0">
                <a:solidFill>
                  <a:schemeClr val="tx1"/>
                </a:solidFill>
              </a:rPr>
              <a:t>basisvaardigheden</a:t>
            </a:r>
            <a:r>
              <a:rPr lang="nl-NL" sz="3200" dirty="0">
                <a:solidFill>
                  <a:schemeClr val="tx1"/>
                </a:solidFill>
              </a:rPr>
              <a:t> genoemd</a:t>
            </a:r>
          </a:p>
          <a:p>
            <a:endParaRPr lang="nl-NL" dirty="0"/>
          </a:p>
        </p:txBody>
      </p:sp>
    </p:spTree>
    <p:extLst>
      <p:ext uri="{BB962C8B-B14F-4D97-AF65-F5344CB8AC3E}">
        <p14:creationId xmlns:p14="http://schemas.microsoft.com/office/powerpoint/2010/main" val="23289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CC49AA-9CE8-41AA-8EB2-485380790CFB}"/>
              </a:ext>
            </a:extLst>
          </p:cNvPr>
          <p:cNvSpPr>
            <a:spLocks noGrp="1"/>
          </p:cNvSpPr>
          <p:nvPr>
            <p:ph type="title"/>
          </p:nvPr>
        </p:nvSpPr>
        <p:spPr>
          <a:xfrm>
            <a:off x="563256" y="935182"/>
            <a:ext cx="11031843" cy="513474"/>
          </a:xfrm>
        </p:spPr>
        <p:txBody>
          <a:bodyPr/>
          <a:lstStyle/>
          <a:p>
            <a:r>
              <a:rPr lang="nl-NL" altLang="en-US" sz="3600" dirty="0">
                <a:cs typeface="Arial" panose="020B0604020202020204" pitchFamily="34" charset="0"/>
              </a:rPr>
              <a:t>Waar loop je dan tegenaan?</a:t>
            </a:r>
            <a:br>
              <a:rPr lang="nl-NL" altLang="en-US" sz="3600" dirty="0">
                <a:cs typeface="Arial" panose="020B0604020202020204" pitchFamily="34" charset="0"/>
              </a:rPr>
            </a:br>
            <a:br>
              <a:rPr lang="nl-NL" altLang="en-US" sz="4800" dirty="0">
                <a:cs typeface="Arial" panose="020B0604020202020204" pitchFamily="34" charset="0"/>
              </a:rPr>
            </a:br>
            <a:br>
              <a:rPr lang="nl-NL" altLang="en-US" sz="4800" dirty="0">
                <a:cs typeface="Arial" panose="020B0604020202020204" pitchFamily="34" charset="0"/>
              </a:rPr>
            </a:br>
            <a:br>
              <a:rPr lang="nl-NL" altLang="en-US" sz="4800" dirty="0">
                <a:cs typeface="Arial" panose="020B0604020202020204" pitchFamily="34" charset="0"/>
              </a:rPr>
            </a:br>
            <a:br>
              <a:rPr lang="nl-NL" altLang="en-US" sz="4800" dirty="0">
                <a:cs typeface="Arial" panose="020B0604020202020204" pitchFamily="34" charset="0"/>
              </a:rPr>
            </a:br>
            <a:br>
              <a:rPr lang="nl-NL" dirty="0"/>
            </a:br>
            <a:endParaRPr lang="nl-NL" dirty="0"/>
          </a:p>
        </p:txBody>
      </p:sp>
      <p:graphicFrame>
        <p:nvGraphicFramePr>
          <p:cNvPr id="6" name="Tabel 6">
            <a:extLst>
              <a:ext uri="{FF2B5EF4-FFF2-40B4-BE49-F238E27FC236}">
                <a16:creationId xmlns:a16="http://schemas.microsoft.com/office/drawing/2014/main" id="{1127D43B-8C92-48C5-9EE0-F648B44A6C3A}"/>
              </a:ext>
            </a:extLst>
          </p:cNvPr>
          <p:cNvGraphicFramePr>
            <a:graphicFrameLocks noGrp="1"/>
          </p:cNvGraphicFramePr>
          <p:nvPr>
            <p:ph idx="1"/>
          </p:nvPr>
        </p:nvGraphicFramePr>
        <p:xfrm>
          <a:off x="571498" y="1890445"/>
          <a:ext cx="10793416" cy="4241226"/>
        </p:xfrm>
        <a:graphic>
          <a:graphicData uri="http://schemas.openxmlformats.org/drawingml/2006/table">
            <a:tbl>
              <a:tblPr firstRow="1" bandRow="1">
                <a:tableStyleId>{5C22544A-7EE6-4342-B048-85BDC9FD1C3A}</a:tableStyleId>
              </a:tblPr>
              <a:tblGrid>
                <a:gridCol w="5396708">
                  <a:extLst>
                    <a:ext uri="{9D8B030D-6E8A-4147-A177-3AD203B41FA5}">
                      <a16:colId xmlns:a16="http://schemas.microsoft.com/office/drawing/2014/main" val="1126548107"/>
                    </a:ext>
                  </a:extLst>
                </a:gridCol>
                <a:gridCol w="5396708">
                  <a:extLst>
                    <a:ext uri="{9D8B030D-6E8A-4147-A177-3AD203B41FA5}">
                      <a16:colId xmlns:a16="http://schemas.microsoft.com/office/drawing/2014/main" val="1506728402"/>
                    </a:ext>
                  </a:extLst>
                </a:gridCol>
              </a:tblGrid>
              <a:tr h="2016186">
                <a:tc>
                  <a:txBody>
                    <a:bodyPr/>
                    <a:lstStyle/>
                    <a:p>
                      <a:r>
                        <a:rPr lang="nl-NL" dirty="0"/>
                        <a:t>Gezondheid</a:t>
                      </a:r>
                      <a:br>
                        <a:rPr lang="nl-NL" dirty="0"/>
                      </a:br>
                      <a:endParaRPr lang="nl-NL" sz="1600" dirty="0"/>
                    </a:p>
                    <a:p>
                      <a:pPr marL="285750" indent="-285750">
                        <a:buFont typeface="Arial" panose="020B0604020202020204" pitchFamily="34" charset="0"/>
                        <a:buChar char="•"/>
                      </a:pPr>
                      <a:r>
                        <a:rPr lang="nl-NL" sz="1800" b="0" dirty="0"/>
                        <a:t>(Digitaal) afspraken maken en patiëntendossier begrijpen</a:t>
                      </a:r>
                    </a:p>
                    <a:p>
                      <a:pPr marL="285750" indent="-285750">
                        <a:buFont typeface="Arial" panose="020B0604020202020204" pitchFamily="34" charset="0"/>
                        <a:buChar char="•"/>
                      </a:pPr>
                      <a:r>
                        <a:rPr lang="nl-NL" sz="1800" b="0" dirty="0"/>
                        <a:t>Gezonde leefstijl</a:t>
                      </a:r>
                    </a:p>
                    <a:p>
                      <a:pPr marL="285750" indent="-285750">
                        <a:buFont typeface="Arial" panose="020B0604020202020204" pitchFamily="34" charset="0"/>
                        <a:buChar char="•"/>
                      </a:pPr>
                      <a:r>
                        <a:rPr lang="nl-NL" sz="1800" b="0" dirty="0"/>
                        <a:t>Bijsluiters lezen</a:t>
                      </a:r>
                    </a:p>
                  </a:txBody>
                  <a:tcPr/>
                </a:tc>
                <a:tc>
                  <a:txBody>
                    <a:bodyPr/>
                    <a:lstStyle/>
                    <a:p>
                      <a:r>
                        <a:rPr lang="nl-NL" dirty="0"/>
                        <a:t>Gezin</a:t>
                      </a:r>
                      <a:br>
                        <a:rPr lang="nl-NL" dirty="0"/>
                      </a:br>
                      <a:endParaRPr lang="nl-NL" sz="1800" dirty="0"/>
                    </a:p>
                    <a:p>
                      <a:pPr marL="285750" indent="-285750">
                        <a:buFont typeface="Arial" panose="020B0604020202020204" pitchFamily="34" charset="0"/>
                        <a:buChar char="•"/>
                      </a:pPr>
                      <a:r>
                        <a:rPr lang="nl-NL" sz="1800" b="0" dirty="0"/>
                        <a:t>Kind helpen met huiswerk of voorlezen</a:t>
                      </a:r>
                    </a:p>
                    <a:p>
                      <a:pPr marL="285750" indent="-285750">
                        <a:buFont typeface="Arial" panose="020B0604020202020204" pitchFamily="34" charset="0"/>
                        <a:buChar char="•"/>
                      </a:pPr>
                      <a:r>
                        <a:rPr lang="nl-NL" sz="1800" b="0" dirty="0"/>
                        <a:t>Gesprek voeren op school</a:t>
                      </a:r>
                    </a:p>
                    <a:p>
                      <a:pPr marL="285750" indent="-285750">
                        <a:buFont typeface="Arial" panose="020B0604020202020204" pitchFamily="34" charset="0"/>
                        <a:buChar char="•"/>
                      </a:pPr>
                      <a:r>
                        <a:rPr lang="nl-NL" sz="1800" b="0" dirty="0"/>
                        <a:t>Nieuwsbrieven lezen en begrijpen</a:t>
                      </a:r>
                    </a:p>
                    <a:p>
                      <a:pPr marL="0" indent="0">
                        <a:buFont typeface="Arial" panose="020B0604020202020204" pitchFamily="34" charset="0"/>
                        <a:buNone/>
                      </a:pPr>
                      <a:endParaRPr lang="nl-NL" sz="1400" dirty="0"/>
                    </a:p>
                  </a:txBody>
                  <a:tcPr/>
                </a:tc>
                <a:extLst>
                  <a:ext uri="{0D108BD9-81ED-4DB2-BD59-A6C34878D82A}">
                    <a16:rowId xmlns:a16="http://schemas.microsoft.com/office/drawing/2014/main" val="301261693"/>
                  </a:ext>
                </a:extLst>
              </a:tr>
              <a:tr h="2016186">
                <a:tc>
                  <a:txBody>
                    <a:bodyPr/>
                    <a:lstStyle/>
                    <a:p>
                      <a:r>
                        <a:rPr lang="nl-NL" b="1" dirty="0"/>
                        <a:t>Werk</a:t>
                      </a:r>
                      <a:br>
                        <a:rPr lang="nl-NL" dirty="0"/>
                      </a:br>
                      <a:endParaRPr lang="nl-NL" sz="1800" dirty="0"/>
                    </a:p>
                    <a:p>
                      <a:pPr marL="285750" indent="-285750">
                        <a:buFont typeface="Arial" panose="020B0604020202020204" pitchFamily="34" charset="0"/>
                        <a:buChar char="•"/>
                      </a:pPr>
                      <a:r>
                        <a:rPr lang="nl-NL" sz="1800" dirty="0"/>
                        <a:t>Werkbriefjes of overdrachten invullen</a:t>
                      </a:r>
                    </a:p>
                    <a:p>
                      <a:pPr marL="285750" indent="-285750">
                        <a:buFont typeface="Arial" panose="020B0604020202020204" pitchFamily="34" charset="0"/>
                        <a:buChar char="•"/>
                      </a:pPr>
                      <a:r>
                        <a:rPr lang="nl-NL" sz="1800" dirty="0"/>
                        <a:t>Geen bestellingen digitaal willen/ kunnen doen</a:t>
                      </a:r>
                    </a:p>
                    <a:p>
                      <a:pPr marL="285750" indent="-285750">
                        <a:buFont typeface="Arial" panose="020B0604020202020204" pitchFamily="34" charset="0"/>
                        <a:buChar char="•"/>
                      </a:pPr>
                      <a:r>
                        <a:rPr lang="nl-NL" sz="1800" dirty="0"/>
                        <a:t>Moeite met behalen benodigde certificaten</a:t>
                      </a:r>
                    </a:p>
                    <a:p>
                      <a:pPr marL="285750" indent="-285750">
                        <a:buFont typeface="Arial" panose="020B0604020202020204" pitchFamily="34" charset="0"/>
                        <a:buChar char="•"/>
                      </a:pPr>
                      <a:r>
                        <a:rPr lang="nl-NL" sz="1800" dirty="0"/>
                        <a:t>Loonbeslag</a:t>
                      </a:r>
                    </a:p>
                    <a:p>
                      <a:pPr marL="285750" indent="-285750">
                        <a:buFont typeface="Arial" panose="020B0604020202020204" pitchFamily="34" charset="0"/>
                        <a:buChar char="•"/>
                      </a:pPr>
                      <a:r>
                        <a:rPr lang="nl-NL" sz="1800" dirty="0"/>
                        <a:t>Mensen missen groeikansen</a:t>
                      </a:r>
                    </a:p>
                    <a:p>
                      <a:pPr marL="285750" indent="-285750">
                        <a:buFont typeface="Arial" panose="020B0604020202020204" pitchFamily="34" charset="0"/>
                        <a:buChar char="•"/>
                      </a:pPr>
                      <a:endParaRPr lang="nl-NL" sz="1400" dirty="0"/>
                    </a:p>
                  </a:txBody>
                  <a:tcPr/>
                </a:tc>
                <a:tc>
                  <a:txBody>
                    <a:bodyPr/>
                    <a:lstStyle/>
                    <a:p>
                      <a:r>
                        <a:rPr lang="nl-NL" b="1" dirty="0"/>
                        <a:t>Geld</a:t>
                      </a:r>
                      <a:br>
                        <a:rPr lang="nl-NL" dirty="0"/>
                      </a:br>
                      <a:endParaRPr lang="nl-NL" sz="1800" dirty="0"/>
                    </a:p>
                    <a:p>
                      <a:pPr marL="285750" indent="-285750">
                        <a:buFont typeface="Arial" panose="020B0604020202020204" pitchFamily="34" charset="0"/>
                        <a:buChar char="•"/>
                      </a:pPr>
                      <a:r>
                        <a:rPr lang="nl-NL" sz="1800" dirty="0"/>
                        <a:t>Eigen administratie bijhouden</a:t>
                      </a:r>
                    </a:p>
                    <a:p>
                      <a:pPr marL="285750" indent="-285750">
                        <a:buFont typeface="Arial" panose="020B0604020202020204" pitchFamily="34" charset="0"/>
                        <a:buChar char="•"/>
                      </a:pPr>
                      <a:r>
                        <a:rPr lang="nl-NL" sz="1800" dirty="0"/>
                        <a:t>Online bankieren</a:t>
                      </a:r>
                    </a:p>
                    <a:p>
                      <a:pPr marL="285750" indent="-285750">
                        <a:buFont typeface="Arial" panose="020B0604020202020204" pitchFamily="34" charset="0"/>
                        <a:buChar char="•"/>
                      </a:pPr>
                      <a:r>
                        <a:rPr lang="nl-NL" sz="1800" dirty="0"/>
                        <a:t>Overzicht houden</a:t>
                      </a:r>
                    </a:p>
                    <a:p>
                      <a:pPr marL="285750" indent="-285750">
                        <a:buFont typeface="Arial" panose="020B0604020202020204" pitchFamily="34" charset="0"/>
                        <a:buChar char="•"/>
                      </a:pPr>
                      <a:r>
                        <a:rPr lang="nl-NL" sz="1800" dirty="0"/>
                        <a:t>Gevoelig voor oplichting</a:t>
                      </a:r>
                    </a:p>
                  </a:txBody>
                  <a:tcPr/>
                </a:tc>
                <a:extLst>
                  <a:ext uri="{0D108BD9-81ED-4DB2-BD59-A6C34878D82A}">
                    <a16:rowId xmlns:a16="http://schemas.microsoft.com/office/drawing/2014/main" val="4131213970"/>
                  </a:ext>
                </a:extLst>
              </a:tr>
            </a:tbl>
          </a:graphicData>
        </a:graphic>
      </p:graphicFrame>
      <p:sp>
        <p:nvSpPr>
          <p:cNvPr id="5" name="Tijdelijke aanduiding voor dianummer 4">
            <a:extLst>
              <a:ext uri="{FF2B5EF4-FFF2-40B4-BE49-F238E27FC236}">
                <a16:creationId xmlns:a16="http://schemas.microsoft.com/office/drawing/2014/main" id="{C693258B-9D86-4677-B749-D17F05CA141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AA2FC48-BCFE-4310-BE43-51E56148A879}" type="slidenum">
              <a:rPr kumimoji="0" lang="nl-NL" sz="1500" b="0" i="0" u="none" strike="noStrike" kern="1200" cap="none" spc="0" normalizeH="0" baseline="0" noProof="0" smtClean="0">
                <a:ln>
                  <a:noFill/>
                </a:ln>
                <a:solidFill>
                  <a:srgbClr val="AD9150"/>
                </a:solidFill>
                <a:effectLst/>
                <a:uLnTx/>
                <a:uFillTx/>
                <a:latin typeface="HelveticaNeueLT Pro 55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nl-NL" sz="1500" b="0" i="0" u="none" strike="noStrike" kern="1200" cap="none" spc="0" normalizeH="0" baseline="0" noProof="0">
              <a:ln>
                <a:noFill/>
              </a:ln>
              <a:solidFill>
                <a:srgbClr val="AD9150"/>
              </a:solidFill>
              <a:effectLst/>
              <a:uLnTx/>
              <a:uFillTx/>
              <a:latin typeface="HelveticaNeueLT Pro 55 Roman"/>
              <a:ea typeface="+mn-ea"/>
              <a:cs typeface="+mn-cs"/>
            </a:endParaRPr>
          </a:p>
        </p:txBody>
      </p:sp>
    </p:spTree>
    <p:extLst>
      <p:ext uri="{BB962C8B-B14F-4D97-AF65-F5344CB8AC3E}">
        <p14:creationId xmlns:p14="http://schemas.microsoft.com/office/powerpoint/2010/main" val="432571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CC49AA-9CE8-41AA-8EB2-485380790CFB}"/>
              </a:ext>
            </a:extLst>
          </p:cNvPr>
          <p:cNvSpPr>
            <a:spLocks noGrp="1"/>
          </p:cNvSpPr>
          <p:nvPr>
            <p:ph type="title"/>
          </p:nvPr>
        </p:nvSpPr>
        <p:spPr>
          <a:xfrm>
            <a:off x="563256" y="935182"/>
            <a:ext cx="11031843" cy="513474"/>
          </a:xfrm>
        </p:spPr>
        <p:txBody>
          <a:bodyPr/>
          <a:lstStyle/>
          <a:p>
            <a:r>
              <a:rPr lang="nl-NL" altLang="en-US" sz="3600" dirty="0">
                <a:cs typeface="Arial" panose="020B0604020202020204" pitchFamily="34" charset="0"/>
              </a:rPr>
              <a:t>Hoe herken je beperkte basisvaardigheden?</a:t>
            </a:r>
            <a:br>
              <a:rPr lang="nl-NL" altLang="en-US" sz="3600" dirty="0">
                <a:cs typeface="Arial" panose="020B0604020202020204" pitchFamily="34" charset="0"/>
              </a:rPr>
            </a:br>
            <a:br>
              <a:rPr lang="nl-NL" altLang="en-US" sz="4800" dirty="0">
                <a:cs typeface="Arial" panose="020B0604020202020204" pitchFamily="34" charset="0"/>
              </a:rPr>
            </a:br>
            <a:br>
              <a:rPr lang="nl-NL" altLang="en-US" sz="4800" dirty="0">
                <a:cs typeface="Arial" panose="020B0604020202020204" pitchFamily="34" charset="0"/>
              </a:rPr>
            </a:br>
            <a:br>
              <a:rPr lang="nl-NL" altLang="en-US" sz="4800" dirty="0">
                <a:cs typeface="Arial" panose="020B0604020202020204" pitchFamily="34" charset="0"/>
              </a:rPr>
            </a:br>
            <a:br>
              <a:rPr lang="nl-NL" altLang="en-US" sz="4800" dirty="0">
                <a:cs typeface="Arial" panose="020B0604020202020204" pitchFamily="34" charset="0"/>
              </a:rPr>
            </a:br>
            <a:br>
              <a:rPr lang="nl-NL" dirty="0"/>
            </a:br>
            <a:endParaRPr lang="nl-NL" dirty="0"/>
          </a:p>
        </p:txBody>
      </p:sp>
      <p:graphicFrame>
        <p:nvGraphicFramePr>
          <p:cNvPr id="6" name="Tabel 6">
            <a:extLst>
              <a:ext uri="{FF2B5EF4-FFF2-40B4-BE49-F238E27FC236}">
                <a16:creationId xmlns:a16="http://schemas.microsoft.com/office/drawing/2014/main" id="{1127D43B-8C92-48C5-9EE0-F648B44A6C3A}"/>
              </a:ext>
            </a:extLst>
          </p:cNvPr>
          <p:cNvGraphicFramePr>
            <a:graphicFrameLocks noGrp="1"/>
          </p:cNvGraphicFramePr>
          <p:nvPr>
            <p:ph idx="1"/>
          </p:nvPr>
        </p:nvGraphicFramePr>
        <p:xfrm>
          <a:off x="571498" y="1890445"/>
          <a:ext cx="10945832" cy="4032372"/>
        </p:xfrm>
        <a:graphic>
          <a:graphicData uri="http://schemas.openxmlformats.org/drawingml/2006/table">
            <a:tbl>
              <a:tblPr firstRow="1" bandRow="1">
                <a:tableStyleId>{5C22544A-7EE6-4342-B048-85BDC9FD1C3A}</a:tableStyleId>
              </a:tblPr>
              <a:tblGrid>
                <a:gridCol w="5472916">
                  <a:extLst>
                    <a:ext uri="{9D8B030D-6E8A-4147-A177-3AD203B41FA5}">
                      <a16:colId xmlns:a16="http://schemas.microsoft.com/office/drawing/2014/main" val="1126548107"/>
                    </a:ext>
                  </a:extLst>
                </a:gridCol>
                <a:gridCol w="5472916">
                  <a:extLst>
                    <a:ext uri="{9D8B030D-6E8A-4147-A177-3AD203B41FA5}">
                      <a16:colId xmlns:a16="http://schemas.microsoft.com/office/drawing/2014/main" val="1506728402"/>
                    </a:ext>
                  </a:extLst>
                </a:gridCol>
              </a:tblGrid>
              <a:tr h="2016186">
                <a:tc>
                  <a:txBody>
                    <a:bodyPr/>
                    <a:lstStyle/>
                    <a:p>
                      <a:endParaRPr lang="nl-NL" dirty="0"/>
                    </a:p>
                    <a:p>
                      <a:pPr marL="285750" indent="-285750">
                        <a:buFont typeface="Arial" panose="020B0604020202020204" pitchFamily="34" charset="0"/>
                        <a:buChar char="•"/>
                      </a:pPr>
                      <a:r>
                        <a:rPr lang="nl-NL" dirty="0"/>
                        <a:t>Veel (of juist geen!) vragen stellen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Vaak fysiek willen afspreken</a:t>
                      </a:r>
                    </a:p>
                    <a:p>
                      <a:br>
                        <a:rPr lang="nl-NL" dirty="0"/>
                      </a:br>
                      <a:br>
                        <a:rPr lang="nl-NL" dirty="0"/>
                      </a:br>
                      <a:endParaRPr lang="nl-NL" sz="1600" dirty="0"/>
                    </a:p>
                  </a:txBody>
                  <a:tcPr/>
                </a:tc>
                <a:tc>
                  <a:txBody>
                    <a:bodyPr/>
                    <a:lstStyle/>
                    <a:p>
                      <a:endParaRPr lang="nl-NL" dirty="0"/>
                    </a:p>
                    <a:p>
                      <a:pPr marL="285750" indent="-285750">
                        <a:buFont typeface="Arial" panose="020B0604020202020204" pitchFamily="34" charset="0"/>
                        <a:buChar char="•"/>
                      </a:pPr>
                      <a:r>
                        <a:rPr lang="nl-NL" dirty="0"/>
                        <a:t>Niet meedoen met collega’s in de kantine</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Terughoudend gedrag bij overleggen</a:t>
                      </a:r>
                      <a:endParaRPr lang="nl-NL" sz="1800" dirty="0"/>
                    </a:p>
                    <a:p>
                      <a:pPr marL="285750" indent="-285750">
                        <a:buFont typeface="Arial" panose="020B0604020202020204" pitchFamily="34" charset="0"/>
                        <a:buChar char="•"/>
                      </a:pPr>
                      <a:endParaRPr lang="nl-NL" sz="1400" dirty="0"/>
                    </a:p>
                  </a:txBody>
                  <a:tcPr/>
                </a:tc>
                <a:extLst>
                  <a:ext uri="{0D108BD9-81ED-4DB2-BD59-A6C34878D82A}">
                    <a16:rowId xmlns:a16="http://schemas.microsoft.com/office/drawing/2014/main" val="301261693"/>
                  </a:ext>
                </a:extLst>
              </a:tr>
              <a:tr h="2016186">
                <a:tc>
                  <a:txBody>
                    <a:bodyPr/>
                    <a:lstStyle/>
                    <a:p>
                      <a:pPr marL="0" indent="0">
                        <a:buFont typeface="Arial" panose="020B0604020202020204" pitchFamily="34" charset="0"/>
                        <a:buNone/>
                      </a:pPr>
                      <a:endParaRPr lang="nl-NL" sz="1800" b="1" dirty="0"/>
                    </a:p>
                    <a:p>
                      <a:pPr marL="285750" indent="-285750">
                        <a:buFont typeface="Arial" panose="020B0604020202020204" pitchFamily="34" charset="0"/>
                        <a:buChar char="•"/>
                      </a:pPr>
                      <a:r>
                        <a:rPr lang="nl-NL" sz="1800" b="1" dirty="0"/>
                        <a:t>Te laat of juist te vroeg zijn</a:t>
                      </a:r>
                    </a:p>
                    <a:p>
                      <a:pPr marL="285750" indent="-285750">
                        <a:buFont typeface="Arial" panose="020B0604020202020204" pitchFamily="34" charset="0"/>
                        <a:buChar char="•"/>
                      </a:pPr>
                      <a:endParaRPr lang="nl-NL" sz="1800" b="1" dirty="0"/>
                    </a:p>
                    <a:p>
                      <a:pPr marL="285750" indent="-285750">
                        <a:buFont typeface="Arial" panose="020B0604020202020204" pitchFamily="34" charset="0"/>
                        <a:buChar char="•"/>
                      </a:pPr>
                      <a:r>
                        <a:rPr lang="nl-NL" sz="1800" b="1" dirty="0"/>
                        <a:t>Niet reageren op e-mail of app</a:t>
                      </a:r>
                    </a:p>
                    <a:p>
                      <a:pPr marL="0" indent="0">
                        <a:buFont typeface="Arial" panose="020B0604020202020204" pitchFamily="34" charset="0"/>
                        <a:buNone/>
                      </a:pPr>
                      <a:endParaRPr lang="nl-NL" sz="1800" dirty="0"/>
                    </a:p>
                  </a:txBody>
                  <a:tcPr/>
                </a:tc>
                <a:tc>
                  <a:txBody>
                    <a:bodyPr/>
                    <a:lstStyle/>
                    <a:p>
                      <a:pPr marL="285750" indent="-285750">
                        <a:buFont typeface="Arial" panose="020B0604020202020204" pitchFamily="34" charset="0"/>
                        <a:buChar char="•"/>
                      </a:pPr>
                      <a:r>
                        <a:rPr lang="nl-NL" b="1" dirty="0"/>
                        <a:t>Excuses gebruiken om taal te vermijden:</a:t>
                      </a:r>
                    </a:p>
                    <a:p>
                      <a:pPr marL="0" indent="0">
                        <a:buFont typeface="Arial" panose="020B0604020202020204" pitchFamily="34" charset="0"/>
                        <a:buNone/>
                      </a:pPr>
                      <a:r>
                        <a:rPr lang="nl-NL" b="1" dirty="0"/>
                        <a:t>       </a:t>
                      </a:r>
                      <a:br>
                        <a:rPr lang="nl-NL" b="1" dirty="0"/>
                      </a:br>
                      <a:r>
                        <a:rPr lang="nl-NL" b="1" dirty="0"/>
                        <a:t>     - ik ben mijn bril vergeten</a:t>
                      </a:r>
                    </a:p>
                    <a:p>
                      <a:pPr marL="0" indent="0">
                        <a:buFont typeface="Arial" panose="020B0604020202020204" pitchFamily="34" charset="0"/>
                        <a:buNone/>
                      </a:pPr>
                      <a:r>
                        <a:rPr lang="nl-NL" sz="1800" b="1" dirty="0"/>
                        <a:t>     - dat doe ik thuis wel</a:t>
                      </a:r>
                    </a:p>
                    <a:p>
                      <a:pPr marL="0" indent="0">
                        <a:buFont typeface="Arial" panose="020B0604020202020204" pitchFamily="34" charset="0"/>
                        <a:buNone/>
                      </a:pPr>
                      <a:r>
                        <a:rPr lang="nl-NL" sz="1800" b="1" dirty="0"/>
                        <a:t>     - ik dacht dat het morgen was</a:t>
                      </a:r>
                    </a:p>
                    <a:p>
                      <a:pPr marL="0" indent="0">
                        <a:buFont typeface="Arial" panose="020B0604020202020204" pitchFamily="34" charset="0"/>
                        <a:buNone/>
                      </a:pPr>
                      <a:r>
                        <a:rPr lang="nl-NL" sz="1800" b="1" dirty="0"/>
                        <a:t>     - mijn handschrift is heel slecht</a:t>
                      </a:r>
                    </a:p>
                    <a:p>
                      <a:endParaRPr lang="nl-NL" sz="1800" dirty="0"/>
                    </a:p>
                  </a:txBody>
                  <a:tcPr/>
                </a:tc>
                <a:extLst>
                  <a:ext uri="{0D108BD9-81ED-4DB2-BD59-A6C34878D82A}">
                    <a16:rowId xmlns:a16="http://schemas.microsoft.com/office/drawing/2014/main" val="4131213970"/>
                  </a:ext>
                </a:extLst>
              </a:tr>
            </a:tbl>
          </a:graphicData>
        </a:graphic>
      </p:graphicFrame>
      <p:sp>
        <p:nvSpPr>
          <p:cNvPr id="5" name="Tijdelijke aanduiding voor dianummer 4">
            <a:extLst>
              <a:ext uri="{FF2B5EF4-FFF2-40B4-BE49-F238E27FC236}">
                <a16:creationId xmlns:a16="http://schemas.microsoft.com/office/drawing/2014/main" id="{C693258B-9D86-4677-B749-D17F05CA141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AA2FC48-BCFE-4310-BE43-51E56148A879}" type="slidenum">
              <a:rPr kumimoji="0" lang="nl-NL" sz="1500" b="0" i="0" u="none" strike="noStrike" kern="1200" cap="none" spc="0" normalizeH="0" baseline="0" noProof="0" smtClean="0">
                <a:ln>
                  <a:noFill/>
                </a:ln>
                <a:solidFill>
                  <a:srgbClr val="AD9150"/>
                </a:solidFill>
                <a:effectLst/>
                <a:uLnTx/>
                <a:uFillTx/>
                <a:latin typeface="HelveticaNeueLT Pro 55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nl-NL" sz="1500" b="0" i="0" u="none" strike="noStrike" kern="1200" cap="none" spc="0" normalizeH="0" baseline="0" noProof="0">
              <a:ln>
                <a:noFill/>
              </a:ln>
              <a:solidFill>
                <a:srgbClr val="AD9150"/>
              </a:solidFill>
              <a:effectLst/>
              <a:uLnTx/>
              <a:uFillTx/>
              <a:latin typeface="HelveticaNeueLT Pro 55 Roman"/>
              <a:ea typeface="+mn-ea"/>
              <a:cs typeface="+mn-cs"/>
            </a:endParaRPr>
          </a:p>
        </p:txBody>
      </p:sp>
    </p:spTree>
    <p:extLst>
      <p:ext uri="{BB962C8B-B14F-4D97-AF65-F5344CB8AC3E}">
        <p14:creationId xmlns:p14="http://schemas.microsoft.com/office/powerpoint/2010/main" val="3239431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7988" y="602103"/>
            <a:ext cx="10176862" cy="792000"/>
          </a:xfrm>
        </p:spPr>
        <p:txBody>
          <a:bodyPr/>
          <a:lstStyle/>
          <a:p>
            <a:r>
              <a:rPr lang="nl-NL" dirty="0"/>
              <a:t>Arbeidsmarktregio Groningen, hoeveel mensen?</a:t>
            </a:r>
          </a:p>
        </p:txBody>
      </p:sp>
      <p:sp>
        <p:nvSpPr>
          <p:cNvPr id="6" name="Tijdelijke aanduiding voor dianummer 5"/>
          <p:cNvSpPr>
            <a:spLocks noGrp="1"/>
          </p:cNvSpPr>
          <p:nvPr>
            <p:ph type="sldNum" sz="quarter" idx="12"/>
          </p:nvPr>
        </p:nvSpPr>
        <p:spPr/>
        <p:txBody>
          <a:bodyPr/>
          <a:lstStyle/>
          <a:p>
            <a:fld id="{1336C48C-F87C-4E4B-81EF-5027B17D1F61}" type="slidenum">
              <a:rPr lang="nl-NL" noProof="1" smtClean="0"/>
              <a:pPr/>
              <a:t>4</a:t>
            </a:fld>
            <a:endParaRPr lang="nl-NL" noProof="1"/>
          </a:p>
        </p:txBody>
      </p:sp>
      <p:sp>
        <p:nvSpPr>
          <p:cNvPr id="7" name="Tijdelijke aanduiding voor inhoud 2">
            <a:extLst>
              <a:ext uri="{FF2B5EF4-FFF2-40B4-BE49-F238E27FC236}">
                <a16:creationId xmlns:a16="http://schemas.microsoft.com/office/drawing/2014/main" id="{83ED0C99-2B6B-4D3D-9695-4CB3981E22D4}"/>
              </a:ext>
            </a:extLst>
          </p:cNvPr>
          <p:cNvSpPr>
            <a:spLocks noGrp="1"/>
          </p:cNvSpPr>
          <p:nvPr>
            <p:ph idx="1"/>
          </p:nvPr>
        </p:nvSpPr>
        <p:spPr>
          <a:xfrm>
            <a:off x="6326155" y="5868221"/>
            <a:ext cx="2551371" cy="301177"/>
          </a:xfrm>
        </p:spPr>
        <p:txBody>
          <a:bodyPr/>
          <a:lstStyle/>
          <a:p>
            <a:r>
              <a:rPr lang="nl-NL" sz="1600" dirty="0">
                <a:hlinkClick r:id="rId3"/>
              </a:rPr>
              <a:t>www.geletterdheidinzicht.nl</a:t>
            </a:r>
            <a:r>
              <a:rPr lang="nl-NL" sz="1600" dirty="0"/>
              <a:t> </a:t>
            </a:r>
          </a:p>
          <a:p>
            <a:endParaRPr lang="en-US" dirty="0"/>
          </a:p>
        </p:txBody>
      </p:sp>
      <p:pic>
        <p:nvPicPr>
          <p:cNvPr id="3" name="Afbeelding 2">
            <a:extLst>
              <a:ext uri="{FF2B5EF4-FFF2-40B4-BE49-F238E27FC236}">
                <a16:creationId xmlns:a16="http://schemas.microsoft.com/office/drawing/2014/main" id="{E34E1703-1E4A-DAD2-DCC1-C6817F68B651}"/>
              </a:ext>
            </a:extLst>
          </p:cNvPr>
          <p:cNvPicPr>
            <a:picLocks noChangeAspect="1"/>
          </p:cNvPicPr>
          <p:nvPr/>
        </p:nvPicPr>
        <p:blipFill>
          <a:blip r:embed="rId4"/>
          <a:stretch>
            <a:fillRect/>
          </a:stretch>
        </p:blipFill>
        <p:spPr>
          <a:xfrm>
            <a:off x="1156930" y="1253097"/>
            <a:ext cx="9589839" cy="4340728"/>
          </a:xfrm>
          <a:prstGeom prst="rect">
            <a:avLst/>
          </a:prstGeom>
        </p:spPr>
      </p:pic>
    </p:spTree>
    <p:extLst>
      <p:ext uri="{BB962C8B-B14F-4D97-AF65-F5344CB8AC3E}">
        <p14:creationId xmlns:p14="http://schemas.microsoft.com/office/powerpoint/2010/main" val="376563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3722" y="559600"/>
            <a:ext cx="10515600" cy="1423975"/>
          </a:xfrm>
        </p:spPr>
        <p:txBody>
          <a:bodyPr anchor="b">
            <a:normAutofit/>
          </a:bodyPr>
          <a:lstStyle/>
          <a:p>
            <a:r>
              <a:rPr lang="nl-NL" sz="2900" dirty="0"/>
              <a:t>Waarom zeggen mensen niet </a:t>
            </a:r>
            <a:br>
              <a:rPr lang="nl-NL" sz="2900" dirty="0"/>
            </a:br>
            <a:r>
              <a:rPr lang="nl-NL" sz="2900" dirty="0"/>
              <a:t>dat ze iets niet begrijpen of kunnen lezen</a:t>
            </a:r>
            <a:r>
              <a:rPr lang="en-US" sz="2900" dirty="0"/>
              <a:t>?</a:t>
            </a:r>
            <a:br>
              <a:rPr lang="en-US" sz="2900" dirty="0"/>
            </a:br>
            <a:endParaRPr lang="en-US" sz="2900" dirty="0"/>
          </a:p>
        </p:txBody>
      </p:sp>
      <p:sp>
        <p:nvSpPr>
          <p:cNvPr id="3" name="Tijdelijke aanduiding voor inhoud 2"/>
          <p:cNvSpPr>
            <a:spLocks noGrp="1"/>
          </p:cNvSpPr>
          <p:nvPr>
            <p:ph type="body" idx="1"/>
          </p:nvPr>
        </p:nvSpPr>
        <p:spPr>
          <a:xfrm>
            <a:off x="601030" y="1904462"/>
            <a:ext cx="10997248" cy="4599079"/>
          </a:xfrm>
        </p:spPr>
        <p:txBody>
          <a:bodyPr>
            <a:normAutofit/>
          </a:bodyPr>
          <a:lstStyle/>
          <a:p>
            <a:pPr>
              <a:lnSpc>
                <a:spcPct val="123000"/>
              </a:lnSpc>
              <a:spcAft>
                <a:spcPts val="600"/>
              </a:spcAft>
            </a:pPr>
            <a:endParaRPr lang="en-US" sz="1700" dirty="0"/>
          </a:p>
          <a:p>
            <a:pPr marL="342900" indent="-342900">
              <a:lnSpc>
                <a:spcPct val="123000"/>
              </a:lnSpc>
              <a:spcAft>
                <a:spcPts val="600"/>
              </a:spcAft>
              <a:buFont typeface="Arial" panose="020B0604020202020204" pitchFamily="34" charset="0"/>
              <a:buChar char="•"/>
            </a:pPr>
            <a:r>
              <a:rPr lang="nl-NL" sz="2000" dirty="0"/>
              <a:t>schaamte en taboe – zowel bij de doorverwijzer als de doelgroep zelf</a:t>
            </a:r>
          </a:p>
          <a:p>
            <a:pPr>
              <a:lnSpc>
                <a:spcPct val="123000"/>
              </a:lnSpc>
              <a:spcAft>
                <a:spcPts val="600"/>
              </a:spcAft>
            </a:pPr>
            <a:r>
              <a:rPr lang="nl-NL" sz="2000" dirty="0"/>
              <a:t>	</a:t>
            </a:r>
            <a:r>
              <a:rPr lang="nl-NL" sz="2000" dirty="0">
                <a:solidFill>
                  <a:schemeClr val="tx1"/>
                </a:solidFill>
              </a:rPr>
              <a:t>1 op de 6 mensen heeft moeite met taal, rekenen en/of digitale dingen!</a:t>
            </a:r>
          </a:p>
          <a:p>
            <a:pPr>
              <a:lnSpc>
                <a:spcPct val="123000"/>
              </a:lnSpc>
              <a:spcAft>
                <a:spcPts val="600"/>
              </a:spcAft>
            </a:pPr>
            <a:endParaRPr lang="nl-NL" sz="2000" dirty="0">
              <a:solidFill>
                <a:schemeClr val="tx1"/>
              </a:solidFill>
            </a:endParaRPr>
          </a:p>
          <a:p>
            <a:pPr marL="342900" indent="-342900">
              <a:lnSpc>
                <a:spcPct val="123000"/>
              </a:lnSpc>
              <a:spcAft>
                <a:spcPts val="600"/>
              </a:spcAft>
              <a:buFont typeface="Arial" panose="020B0604020202020204" pitchFamily="34" charset="0"/>
              <a:buChar char="•"/>
            </a:pPr>
            <a:r>
              <a:rPr lang="nl-NL" sz="2000" dirty="0"/>
              <a:t>onwetend over de mogelijkheden</a:t>
            </a:r>
          </a:p>
          <a:p>
            <a:pPr>
              <a:lnSpc>
                <a:spcPct val="123000"/>
              </a:lnSpc>
              <a:spcAft>
                <a:spcPts val="600"/>
              </a:spcAft>
            </a:pPr>
            <a:r>
              <a:rPr lang="nl-NL" sz="2000" dirty="0"/>
              <a:t>	</a:t>
            </a:r>
            <a:r>
              <a:rPr lang="nl-NL" sz="2000" dirty="0">
                <a:solidFill>
                  <a:schemeClr val="tx1"/>
                </a:solidFill>
              </a:rPr>
              <a:t>Er zijn taalhuizen speciaal voor een eigen leervraag! </a:t>
            </a:r>
            <a:br>
              <a:rPr lang="nl-NL" sz="2000" dirty="0">
                <a:solidFill>
                  <a:schemeClr val="tx1"/>
                </a:solidFill>
              </a:rPr>
            </a:br>
            <a:r>
              <a:rPr lang="nl-NL" sz="2000" dirty="0">
                <a:solidFill>
                  <a:schemeClr val="tx1"/>
                </a:solidFill>
              </a:rPr>
              <a:t>             Bijvoorbeeld hulp bij VCA, recepten lezen, met de computer of smartphone werken. </a:t>
            </a:r>
          </a:p>
          <a:p>
            <a:pPr>
              <a:lnSpc>
                <a:spcPct val="123000"/>
              </a:lnSpc>
              <a:spcAft>
                <a:spcPts val="600"/>
              </a:spcAft>
            </a:pPr>
            <a:endParaRPr lang="nl-NL" sz="2000" dirty="0">
              <a:solidFill>
                <a:schemeClr val="tx1"/>
              </a:solidFill>
            </a:endParaRPr>
          </a:p>
          <a:p>
            <a:pPr marL="342900" indent="-342900">
              <a:lnSpc>
                <a:spcPct val="123000"/>
              </a:lnSpc>
              <a:spcAft>
                <a:spcPts val="600"/>
              </a:spcAft>
              <a:buFont typeface="Arial" panose="020B0604020202020204" pitchFamily="34" charset="0"/>
              <a:buChar char="•"/>
            </a:pPr>
            <a:r>
              <a:rPr lang="nl-NL" sz="2000" dirty="0"/>
              <a:t>negatieve schoolervaring</a:t>
            </a:r>
          </a:p>
          <a:p>
            <a:pPr>
              <a:lnSpc>
                <a:spcPct val="123000"/>
              </a:lnSpc>
              <a:spcAft>
                <a:spcPts val="600"/>
              </a:spcAft>
            </a:pPr>
            <a:r>
              <a:rPr lang="nl-NL" sz="2000" dirty="0"/>
              <a:t>	</a:t>
            </a:r>
            <a:r>
              <a:rPr lang="nl-NL" sz="2000" dirty="0">
                <a:solidFill>
                  <a:schemeClr val="tx1"/>
                </a:solidFill>
              </a:rPr>
              <a:t>Weinig succes behaald in het verleden en geen zin in leren.</a:t>
            </a:r>
          </a:p>
          <a:p>
            <a:pPr>
              <a:lnSpc>
                <a:spcPct val="123000"/>
              </a:lnSpc>
              <a:spcAft>
                <a:spcPts val="600"/>
              </a:spcAft>
            </a:pPr>
            <a:endParaRPr lang="nl-NL" sz="2000" dirty="0">
              <a:solidFill>
                <a:schemeClr val="tx1"/>
              </a:solidFill>
            </a:endParaRPr>
          </a:p>
          <a:p>
            <a:pPr>
              <a:lnSpc>
                <a:spcPct val="123000"/>
              </a:lnSpc>
              <a:spcAft>
                <a:spcPts val="600"/>
              </a:spcAft>
            </a:pPr>
            <a:endParaRPr lang="nl-NL" sz="2000" dirty="0"/>
          </a:p>
          <a:p>
            <a:pPr>
              <a:lnSpc>
                <a:spcPct val="123000"/>
              </a:lnSpc>
              <a:spcAft>
                <a:spcPts val="600"/>
              </a:spcAft>
            </a:pPr>
            <a:endParaRPr lang="nl-NL" sz="2000" dirty="0"/>
          </a:p>
          <a:p>
            <a:pPr>
              <a:lnSpc>
                <a:spcPct val="123000"/>
              </a:lnSpc>
              <a:spcAft>
                <a:spcPts val="600"/>
              </a:spcAft>
            </a:pPr>
            <a:endParaRPr lang="en-US" sz="1700" dirty="0"/>
          </a:p>
          <a:p>
            <a:pPr>
              <a:lnSpc>
                <a:spcPct val="123000"/>
              </a:lnSpc>
              <a:spcAft>
                <a:spcPts val="600"/>
              </a:spcAft>
            </a:pPr>
            <a:endParaRPr lang="en-US" sz="1700" dirty="0"/>
          </a:p>
        </p:txBody>
      </p:sp>
      <p:sp>
        <p:nvSpPr>
          <p:cNvPr id="8" name="Tijdelijke aanduiding voor datum 7" hidden="1"/>
          <p:cNvSpPr>
            <a:spLocks noGrp="1"/>
          </p:cNvSpPr>
          <p:nvPr>
            <p:ph type="dt" sz="half" idx="4294967295"/>
          </p:nvPr>
        </p:nvSpPr>
        <p:spPr>
          <a:xfrm>
            <a:off x="6222061" y="6346825"/>
            <a:ext cx="2133600" cy="180000"/>
          </a:xfrm>
          <a:prstGeom prst="rect">
            <a:avLst/>
          </a:prstGeom>
        </p:spPr>
        <p:txBody>
          <a:bodyPr vert="horz" lIns="0" tIns="0" rIns="0" bIns="0" rtlCol="0" anchor="t">
            <a:noAutofit/>
          </a:bodyPr>
          <a:lstStyle>
            <a:defPPr>
              <a:defRPr lang="nl-NL"/>
            </a:defPPr>
            <a:lvl1pPr marL="0" algn="r" defTabSz="914400" rtl="0" eaLnBrk="1" latinLnBrk="0" hangingPunct="1">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nl-NL" noProof="1"/>
              <a:t>7 september 2020</a:t>
            </a:r>
          </a:p>
        </p:txBody>
      </p:sp>
    </p:spTree>
    <p:extLst>
      <p:ext uri="{BB962C8B-B14F-4D97-AF65-F5344CB8AC3E}">
        <p14:creationId xmlns:p14="http://schemas.microsoft.com/office/powerpoint/2010/main" val="3288913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9AB1FC-5499-E507-CDF7-3E16FC377941}"/>
              </a:ext>
            </a:extLst>
          </p:cNvPr>
          <p:cNvSpPr>
            <a:spLocks noGrp="1"/>
          </p:cNvSpPr>
          <p:nvPr>
            <p:ph type="title"/>
          </p:nvPr>
        </p:nvSpPr>
        <p:spPr>
          <a:xfrm>
            <a:off x="674058" y="86229"/>
            <a:ext cx="11030400" cy="1198800"/>
          </a:xfrm>
        </p:spPr>
        <p:txBody>
          <a:bodyPr/>
          <a:lstStyle/>
          <a:p>
            <a:r>
              <a:rPr lang="nl-NL" dirty="0"/>
              <a:t>                              Eén van die mensen…</a:t>
            </a:r>
            <a:br>
              <a:rPr lang="nl-NL" dirty="0"/>
            </a:br>
            <a:br>
              <a:rPr lang="nl-NL" dirty="0"/>
            </a:br>
            <a:br>
              <a:rPr lang="nl-NL" dirty="0"/>
            </a:br>
            <a:br>
              <a:rPr lang="nl-NL" dirty="0"/>
            </a:br>
            <a:endParaRPr lang="nl-NL" dirty="0"/>
          </a:p>
        </p:txBody>
      </p:sp>
      <p:sp>
        <p:nvSpPr>
          <p:cNvPr id="4" name="Tijdelijke aanduiding voor voettekst 3">
            <a:extLst>
              <a:ext uri="{FF2B5EF4-FFF2-40B4-BE49-F238E27FC236}">
                <a16:creationId xmlns:a16="http://schemas.microsoft.com/office/drawing/2014/main" id="{DCE7FE72-2CE2-A4FC-3A4C-8DCE5FC9CB2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500" b="0" i="0" u="none" strike="noStrike" kern="1200" cap="none" spc="0" normalizeH="0" baseline="0" noProof="1">
              <a:ln>
                <a:noFill/>
              </a:ln>
              <a:solidFill>
                <a:srgbClr val="AD9150"/>
              </a:solidFill>
              <a:effectLst/>
              <a:uLnTx/>
              <a:uFillTx/>
              <a:latin typeface="HelveticaNeueLT Pro 55 Roman"/>
              <a:ea typeface="+mn-ea"/>
              <a:cs typeface="+mn-cs"/>
            </a:endParaRPr>
          </a:p>
        </p:txBody>
      </p:sp>
      <p:sp>
        <p:nvSpPr>
          <p:cNvPr id="5" name="Tijdelijke aanduiding voor dianummer 4">
            <a:extLst>
              <a:ext uri="{FF2B5EF4-FFF2-40B4-BE49-F238E27FC236}">
                <a16:creationId xmlns:a16="http://schemas.microsoft.com/office/drawing/2014/main" id="{5F55A10A-1114-CFC9-AA50-9E6F7B575479}"/>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336C48C-F87C-4E4B-81EF-5027B17D1F61}" type="slidenum">
              <a:rPr kumimoji="0" lang="nl-NL" sz="1500" b="0" i="0" u="none" strike="noStrike" kern="1200" cap="none" spc="0" normalizeH="0" baseline="0" noProof="1" smtClean="0">
                <a:ln>
                  <a:noFill/>
                </a:ln>
                <a:solidFill>
                  <a:srgbClr val="AD9150"/>
                </a:solidFill>
                <a:effectLst/>
                <a:uLnTx/>
                <a:uFillTx/>
                <a:latin typeface="HelveticaNeueLT Pro 55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nl-NL" sz="1500" b="0" i="0" u="none" strike="noStrike" kern="1200" cap="none" spc="0" normalizeH="0" baseline="0" noProof="1">
              <a:ln>
                <a:noFill/>
              </a:ln>
              <a:solidFill>
                <a:srgbClr val="AD9150"/>
              </a:solidFill>
              <a:effectLst/>
              <a:uLnTx/>
              <a:uFillTx/>
              <a:latin typeface="HelveticaNeueLT Pro 55 Roman"/>
              <a:ea typeface="+mn-ea"/>
              <a:cs typeface="+mn-cs"/>
            </a:endParaRPr>
          </a:p>
        </p:txBody>
      </p:sp>
      <p:pic>
        <p:nvPicPr>
          <p:cNvPr id="8" name="Onlinemedia 7" title="&quot;Ik ben één van deze mensen.&quot;">
            <a:hlinkClick r:id="" action="ppaction://media"/>
            <a:extLst>
              <a:ext uri="{FF2B5EF4-FFF2-40B4-BE49-F238E27FC236}">
                <a16:creationId xmlns:a16="http://schemas.microsoft.com/office/drawing/2014/main" id="{58B5EFDD-C719-D487-5CC7-090491E695D9}"/>
              </a:ext>
            </a:extLst>
          </p:cNvPr>
          <p:cNvPicPr>
            <a:picLocks noRot="1" noChangeAspect="1"/>
          </p:cNvPicPr>
          <p:nvPr>
            <a:videoFile r:link="rId1"/>
          </p:nvPr>
        </p:nvPicPr>
        <p:blipFill>
          <a:blip r:embed="rId3"/>
          <a:stretch>
            <a:fillRect/>
          </a:stretch>
        </p:blipFill>
        <p:spPr>
          <a:xfrm>
            <a:off x="943200" y="904315"/>
            <a:ext cx="10160000" cy="5740400"/>
          </a:xfrm>
          <a:prstGeom prst="rect">
            <a:avLst/>
          </a:prstGeom>
        </p:spPr>
      </p:pic>
    </p:spTree>
    <p:extLst>
      <p:ext uri="{BB962C8B-B14F-4D97-AF65-F5344CB8AC3E}">
        <p14:creationId xmlns:p14="http://schemas.microsoft.com/office/powerpoint/2010/main" val="250236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5C5529-8B6E-4689-854C-09D8C85DA346}"/>
              </a:ext>
            </a:extLst>
          </p:cNvPr>
          <p:cNvSpPr>
            <a:spLocks noGrp="1"/>
          </p:cNvSpPr>
          <p:nvPr>
            <p:ph type="title"/>
          </p:nvPr>
        </p:nvSpPr>
        <p:spPr/>
        <p:txBody>
          <a:bodyPr/>
          <a:lstStyle/>
          <a:p>
            <a:r>
              <a:rPr lang="nl-NL" sz="4000" dirty="0"/>
              <a:t>Hoe duidelijk ben jij?</a:t>
            </a:r>
          </a:p>
        </p:txBody>
      </p:sp>
      <p:sp>
        <p:nvSpPr>
          <p:cNvPr id="3" name="Tijdelijke aanduiding voor tekst 2">
            <a:extLst>
              <a:ext uri="{FF2B5EF4-FFF2-40B4-BE49-F238E27FC236}">
                <a16:creationId xmlns:a16="http://schemas.microsoft.com/office/drawing/2014/main" id="{3D1D6B5C-9733-44F5-9FFE-52393031AF26}"/>
              </a:ext>
            </a:extLst>
          </p:cNvPr>
          <p:cNvSpPr>
            <a:spLocks noGrp="1"/>
          </p:cNvSpPr>
          <p:nvPr>
            <p:ph type="body" idx="1"/>
          </p:nvPr>
        </p:nvSpPr>
        <p:spPr>
          <a:xfrm>
            <a:off x="593722" y="2394541"/>
            <a:ext cx="10515600" cy="2990067"/>
          </a:xfrm>
        </p:spPr>
        <p:txBody>
          <a:bodyPr vert="horz" lIns="0" tIns="0" rIns="0" bIns="0" rtlCol="0" anchor="t">
            <a:noAutofit/>
          </a:bodyPr>
          <a:lstStyle/>
          <a:p>
            <a:r>
              <a:rPr lang="nl-NL" sz="2800" b="0" dirty="0"/>
              <a:t>Hoe belangrijk is het dat jouw informatie begrepen wordt? </a:t>
            </a:r>
            <a:br>
              <a:rPr lang="nl-NL" sz="2800" b="0" dirty="0"/>
            </a:br>
            <a:br>
              <a:rPr lang="nl-NL" sz="2800" b="0" dirty="0"/>
            </a:br>
            <a:r>
              <a:rPr lang="nl-NL" sz="2800" b="0" dirty="0"/>
              <a:t>Hoe zorg je daarvoor?</a:t>
            </a:r>
          </a:p>
          <a:p>
            <a:endParaRPr lang="nl-NL" sz="2800" b="0" dirty="0"/>
          </a:p>
          <a:p>
            <a:r>
              <a:rPr lang="nl-NL" sz="2800" b="0" dirty="0">
                <a:ea typeface="+mn-lt"/>
                <a:cs typeface="+mn-lt"/>
              </a:rPr>
              <a:t>Hoe weet je of jouw informatie begrepen is?</a:t>
            </a:r>
          </a:p>
          <a:p>
            <a:endParaRPr lang="nl-NL" dirty="0"/>
          </a:p>
        </p:txBody>
      </p:sp>
    </p:spTree>
    <p:extLst>
      <p:ext uri="{BB962C8B-B14F-4D97-AF65-F5344CB8AC3E}">
        <p14:creationId xmlns:p14="http://schemas.microsoft.com/office/powerpoint/2010/main" val="3803760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tekst 11"/>
          <p:cNvSpPr>
            <a:spLocks noGrp="1"/>
          </p:cNvSpPr>
          <p:nvPr>
            <p:ph type="body" sz="quarter" idx="10"/>
          </p:nvPr>
        </p:nvSpPr>
        <p:spPr>
          <a:xfrm>
            <a:off x="800306" y="4870181"/>
            <a:ext cx="8709062" cy="1568232"/>
          </a:xfrm>
        </p:spPr>
        <p:txBody>
          <a:bodyPr/>
          <a:lstStyle/>
          <a:p>
            <a:pPr>
              <a:lnSpc>
                <a:spcPct val="100000"/>
              </a:lnSpc>
            </a:pPr>
            <a:r>
              <a:rPr lang="nl-NL" sz="1800" b="1" dirty="0"/>
              <a:t>Meer info:</a:t>
            </a:r>
          </a:p>
          <a:p>
            <a:pPr>
              <a:lnSpc>
                <a:spcPct val="100000"/>
              </a:lnSpc>
            </a:pPr>
            <a:r>
              <a:rPr lang="nl-NL" sz="1800" dirty="0">
                <a:hlinkClick r:id="rId2">
                  <a:extLst>
                    <a:ext uri="{A12FA001-AC4F-418D-AE19-62706E023703}">
                      <ahyp:hlinkClr xmlns:ahyp="http://schemas.microsoft.com/office/drawing/2018/hyperlinkcolor" val="tx"/>
                    </a:ext>
                  </a:extLst>
                </a:hlinkClick>
              </a:rPr>
              <a:t>www.tijdvoorhettaalhuis.nl</a:t>
            </a:r>
            <a:endParaRPr lang="nl-NL" sz="1800" dirty="0"/>
          </a:p>
          <a:p>
            <a:pPr>
              <a:lnSpc>
                <a:spcPct val="100000"/>
              </a:lnSpc>
            </a:pPr>
            <a:r>
              <a:rPr lang="nl-NL" sz="1800" dirty="0">
                <a:hlinkClick r:id="rId3">
                  <a:extLst>
                    <a:ext uri="{A12FA001-AC4F-418D-AE19-62706E023703}">
                      <ahyp:hlinkClr xmlns:ahyp="http://schemas.microsoft.com/office/drawing/2018/hyperlinkcolor" val="tx"/>
                    </a:ext>
                  </a:extLst>
                </a:hlinkClick>
              </a:rPr>
              <a:t>www.taalwerkt.nl</a:t>
            </a:r>
            <a:endParaRPr lang="nl-NL" sz="1800" dirty="0"/>
          </a:p>
          <a:p>
            <a:pPr>
              <a:lnSpc>
                <a:spcPct val="100000"/>
              </a:lnSpc>
            </a:pPr>
            <a:r>
              <a:rPr lang="nl-NL" sz="1800" dirty="0">
                <a:hlinkClick r:id="rId4">
                  <a:extLst>
                    <a:ext uri="{A12FA001-AC4F-418D-AE19-62706E023703}">
                      <ahyp:hlinkClr xmlns:ahyp="http://schemas.microsoft.com/office/drawing/2018/hyperlinkcolor" val="tx"/>
                    </a:ext>
                  </a:extLst>
                </a:hlinkClick>
              </a:rPr>
              <a:t>www.ishetB1.nl</a:t>
            </a:r>
            <a:endParaRPr lang="nl-NL" sz="1800" dirty="0"/>
          </a:p>
          <a:p>
            <a:r>
              <a:rPr lang="nl-NL" b="1" dirty="0"/>
              <a:t>			</a:t>
            </a:r>
            <a:endParaRPr lang="nl-NL" dirty="0"/>
          </a:p>
          <a:p>
            <a:endParaRPr lang="nl-NL" sz="2000" dirty="0"/>
          </a:p>
          <a:p>
            <a:endParaRPr lang="nl-NL" sz="2000" dirty="0"/>
          </a:p>
          <a:p>
            <a:endParaRPr lang="nl-NL" sz="2000" dirty="0"/>
          </a:p>
          <a:p>
            <a:endParaRPr lang="nl-NL" sz="2000" dirty="0"/>
          </a:p>
          <a:p>
            <a:endParaRPr lang="nl-NL" sz="2000" dirty="0"/>
          </a:p>
        </p:txBody>
      </p:sp>
      <p:pic>
        <p:nvPicPr>
          <p:cNvPr id="2" name="Picture 21" descr="Afbeelding">
            <a:extLst>
              <a:ext uri="{FF2B5EF4-FFF2-40B4-BE49-F238E27FC236}">
                <a16:creationId xmlns:a16="http://schemas.microsoft.com/office/drawing/2014/main" id="{51F2B25C-8F53-40CE-BD5E-642D5CAC860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4986" t="7722" r="3783" b="5751"/>
          <a:stretch/>
        </p:blipFill>
        <p:spPr bwMode="auto">
          <a:xfrm>
            <a:off x="8347395" y="1385387"/>
            <a:ext cx="3480319" cy="2747950"/>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2">
            <a:extLst>
              <a:ext uri="{FF2B5EF4-FFF2-40B4-BE49-F238E27FC236}">
                <a16:creationId xmlns:a16="http://schemas.microsoft.com/office/drawing/2014/main" id="{EF6900CE-9A32-0ABE-221A-61FCB93B771B}"/>
              </a:ext>
            </a:extLst>
          </p:cNvPr>
          <p:cNvSpPr txBox="1"/>
          <p:nvPr/>
        </p:nvSpPr>
        <p:spPr>
          <a:xfrm>
            <a:off x="713612" y="915671"/>
            <a:ext cx="8882451" cy="4062651"/>
          </a:xfrm>
          <a:prstGeom prst="rect">
            <a:avLst/>
          </a:prstGeom>
          <a:noFill/>
        </p:spPr>
        <p:txBody>
          <a:bodyPr wrap="square" rtlCol="0">
            <a:spAutoFit/>
          </a:bodyPr>
          <a:lstStyle/>
          <a:p>
            <a:r>
              <a:rPr lang="nl-NL" sz="2400" dirty="0"/>
              <a:t>Wil je meer weten over geletterdheid en wat jij kan doen?</a:t>
            </a:r>
          </a:p>
          <a:p>
            <a:endParaRPr lang="nl-NL" sz="2400" dirty="0"/>
          </a:p>
          <a:p>
            <a:r>
              <a:rPr lang="nl-NL" sz="2400" dirty="0"/>
              <a:t>Neem contact op met de </a:t>
            </a:r>
            <a:r>
              <a:rPr lang="nl-NL" sz="2400" i="1" dirty="0"/>
              <a:t>aanjager geletterdheid </a:t>
            </a:r>
            <a:br>
              <a:rPr lang="nl-NL" sz="2400" i="1" dirty="0"/>
            </a:br>
            <a:r>
              <a:rPr lang="nl-NL" sz="2400" i="1" dirty="0"/>
              <a:t>werknemers </a:t>
            </a:r>
            <a:r>
              <a:rPr lang="nl-NL" sz="2400" dirty="0"/>
              <a:t>van VNO-NCW MKB Noord, </a:t>
            </a:r>
            <a:br>
              <a:rPr lang="nl-NL" sz="2400" dirty="0"/>
            </a:br>
            <a:r>
              <a:rPr lang="nl-NL" sz="2400" dirty="0"/>
              <a:t>Gemma Groot Koerkamp of het </a:t>
            </a:r>
            <a:r>
              <a:rPr lang="nl-NL" sz="2400" dirty="0" err="1"/>
              <a:t>taalhuis</a:t>
            </a:r>
            <a:r>
              <a:rPr lang="nl-NL" sz="2400" dirty="0"/>
              <a:t> bij jou </a:t>
            </a:r>
            <a:br>
              <a:rPr lang="nl-NL" sz="2400" dirty="0"/>
            </a:br>
            <a:r>
              <a:rPr lang="nl-NL" sz="2400" dirty="0"/>
              <a:t>in de buurt!</a:t>
            </a:r>
          </a:p>
          <a:p>
            <a:endParaRPr lang="nl-NL" sz="2400" dirty="0"/>
          </a:p>
          <a:p>
            <a:r>
              <a:rPr lang="nl-NL" sz="2400" b="1" dirty="0"/>
              <a:t>Email</a:t>
            </a:r>
            <a:r>
              <a:rPr lang="nl-NL" sz="2400" dirty="0"/>
              <a:t> </a:t>
            </a:r>
            <a:r>
              <a:rPr lang="nl-NL" sz="2400" b="1" dirty="0"/>
              <a:t>Gemma</a:t>
            </a:r>
            <a:r>
              <a:rPr lang="nl-NL" sz="2400" dirty="0"/>
              <a:t>: </a:t>
            </a:r>
            <a:r>
              <a:rPr lang="nl-NL" sz="2400" dirty="0">
                <a:hlinkClick r:id="rId6"/>
              </a:rPr>
              <a:t>grootkoerkamp@vnoncw-mkbnoord.nl</a:t>
            </a:r>
            <a:endParaRPr lang="nl-NL" sz="2400" dirty="0"/>
          </a:p>
          <a:p>
            <a:endParaRPr lang="nl-NL" sz="2400" dirty="0"/>
          </a:p>
          <a:p>
            <a:endParaRPr lang="nl-NL" sz="2400" dirty="0"/>
          </a:p>
          <a:p>
            <a:r>
              <a:rPr lang="nl-NL" dirty="0"/>
              <a:t> </a:t>
            </a:r>
          </a:p>
        </p:txBody>
      </p:sp>
      <p:pic>
        <p:nvPicPr>
          <p:cNvPr id="5" name="Afbeelding 4" descr="Afbeelding met logo&#10;&#10;Automatisch gegenereerde beschrijving">
            <a:extLst>
              <a:ext uri="{FF2B5EF4-FFF2-40B4-BE49-F238E27FC236}">
                <a16:creationId xmlns:a16="http://schemas.microsoft.com/office/drawing/2014/main" id="{F1E7971E-34CC-ABFA-1ADE-51B7D84C45A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67831" y="5228325"/>
            <a:ext cx="2122055" cy="1232396"/>
          </a:xfrm>
          <a:prstGeom prst="rect">
            <a:avLst/>
          </a:prstGeom>
        </p:spPr>
      </p:pic>
      <p:sp>
        <p:nvSpPr>
          <p:cNvPr id="4" name="Tekstvak 3">
            <a:extLst>
              <a:ext uri="{FF2B5EF4-FFF2-40B4-BE49-F238E27FC236}">
                <a16:creationId xmlns:a16="http://schemas.microsoft.com/office/drawing/2014/main" id="{439EFFF5-CFEC-7AB4-E08C-D1297B8CF4B9}"/>
              </a:ext>
            </a:extLst>
          </p:cNvPr>
          <p:cNvSpPr txBox="1"/>
          <p:nvPr/>
        </p:nvSpPr>
        <p:spPr>
          <a:xfrm>
            <a:off x="3965382" y="4847873"/>
            <a:ext cx="5804899" cy="1200329"/>
          </a:xfrm>
          <a:prstGeom prst="rect">
            <a:avLst/>
          </a:prstGeom>
          <a:noFill/>
        </p:spPr>
        <p:txBody>
          <a:bodyPr wrap="square" rtlCol="0">
            <a:spAutoFit/>
          </a:bodyPr>
          <a:lstStyle/>
          <a:p>
            <a:r>
              <a:rPr lang="nl-NL" b="1" dirty="0"/>
              <a:t>Handige apps:</a:t>
            </a:r>
          </a:p>
          <a:p>
            <a:r>
              <a:rPr lang="nl-NL" dirty="0">
                <a:hlinkClick r:id="rId8"/>
              </a:rPr>
              <a:t>www.digihandig.nl</a:t>
            </a:r>
            <a:r>
              <a:rPr lang="nl-NL" dirty="0"/>
              <a:t> </a:t>
            </a:r>
            <a:br>
              <a:rPr lang="nl-NL" dirty="0"/>
            </a:br>
            <a:r>
              <a:rPr lang="nl-NL" dirty="0">
                <a:hlinkClick r:id="rId9"/>
              </a:rPr>
              <a:t>www.leessimpel.nl</a:t>
            </a:r>
            <a:br>
              <a:rPr lang="nl-NL" dirty="0"/>
            </a:br>
            <a:r>
              <a:rPr lang="nl-NL" dirty="0">
                <a:hlinkClick r:id="rId10"/>
              </a:rPr>
              <a:t>www.oefenen.nl</a:t>
            </a:r>
            <a:endParaRPr lang="nl-NL" dirty="0"/>
          </a:p>
        </p:txBody>
      </p:sp>
    </p:spTree>
    <p:extLst>
      <p:ext uri="{BB962C8B-B14F-4D97-AF65-F5344CB8AC3E}">
        <p14:creationId xmlns:p14="http://schemas.microsoft.com/office/powerpoint/2010/main" val="2823696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Kantoorthema">
  <a:themeElements>
    <a:clrScheme name="SLSKleur">
      <a:dk1>
        <a:sysClr val="windowText" lastClr="000000"/>
      </a:dk1>
      <a:lt1>
        <a:sysClr val="window" lastClr="FFFFFF"/>
      </a:lt1>
      <a:dk2>
        <a:srgbClr val="AD9150"/>
      </a:dk2>
      <a:lt2>
        <a:srgbClr val="F4F0E6"/>
      </a:lt2>
      <a:accent1>
        <a:srgbClr val="AD9150"/>
      </a:accent1>
      <a:accent2>
        <a:srgbClr val="000000"/>
      </a:accent2>
      <a:accent3>
        <a:srgbClr val="EEB7BE"/>
      </a:accent3>
      <a:accent4>
        <a:srgbClr val="D39FA5"/>
      </a:accent4>
      <a:accent5>
        <a:srgbClr val="BA888C"/>
      </a:accent5>
      <a:accent6>
        <a:srgbClr val="9F7173"/>
      </a:accent6>
      <a:hlink>
        <a:srgbClr val="000000"/>
      </a:hlink>
      <a:folHlink>
        <a:srgbClr val="000000"/>
      </a:folHlink>
    </a:clrScheme>
    <a:fontScheme name="SLShelvetica">
      <a:majorFont>
        <a:latin typeface="HelveticaNeueLT Pro 55 Roman"/>
        <a:ea typeface=""/>
        <a:cs typeface=""/>
      </a:majorFont>
      <a:minorFont>
        <a:latin typeface="HelveticaNeueLT Pro 55 Roman"/>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LS_Presentatie.potx" id="{3192C9E0-8C6D-4848-86B9-02E04D608959}" vid="{49A814BA-2DE3-4B96-AC48-8A7370478A50}"/>
    </a:ext>
  </a:extLst>
</a:theme>
</file>

<file path=ppt/theme/theme2.xml><?xml version="1.0" encoding="utf-8"?>
<a:theme xmlns:a="http://schemas.openxmlformats.org/drawingml/2006/main" name="Huisstijl">
  <a:themeElements>
    <a:clrScheme name="Kleuren Lezen en Schrijven PP">
      <a:dk1>
        <a:sysClr val="windowText" lastClr="000000"/>
      </a:dk1>
      <a:lt1>
        <a:sysClr val="window" lastClr="FFFFFF"/>
      </a:lt1>
      <a:dk2>
        <a:srgbClr val="AD9150"/>
      </a:dk2>
      <a:lt2>
        <a:srgbClr val="F4F0E6"/>
      </a:lt2>
      <a:accent1>
        <a:srgbClr val="AD9150"/>
      </a:accent1>
      <a:accent2>
        <a:srgbClr val="000000"/>
      </a:accent2>
      <a:accent3>
        <a:srgbClr val="EEB7BE"/>
      </a:accent3>
      <a:accent4>
        <a:srgbClr val="D39FA5"/>
      </a:accent4>
      <a:accent5>
        <a:srgbClr val="BA888C"/>
      </a:accent5>
      <a:accent6>
        <a:srgbClr val="9F7173"/>
      </a:accent6>
      <a:hlink>
        <a:srgbClr val="000000"/>
      </a:hlink>
      <a:folHlink>
        <a:srgbClr val="000000"/>
      </a:folHlink>
    </a:clrScheme>
    <a:fontScheme name="Lettertypen Lezen en Schrijven Helvetica Neue">
      <a:majorFont>
        <a:latin typeface="HelveticaNeueLT Pro 55 Roman"/>
        <a:ea typeface=""/>
        <a:cs typeface=""/>
      </a:majorFont>
      <a:minorFont>
        <a:latin typeface="HelveticaNeueLT Pro 55 Roman"/>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Stichting Lezen en Schrijven.potx" id="{2E00FB00-09A0-45C1-ACD1-64AA0CE3BC6F}" vid="{2DF3D63C-7EB5-443F-B26E-D813796707FE}"/>
    </a:ext>
  </a:extLst>
</a:theme>
</file>

<file path=ppt/theme/theme3.xml><?xml version="1.0" encoding="utf-8"?>
<a:theme xmlns:a="http://schemas.openxmlformats.org/drawingml/2006/main" name="Kantoorthema">
  <a:themeElements>
    <a:clrScheme name="Notes colors">
      <a:dk1>
        <a:srgbClr val="000000"/>
      </a:dk1>
      <a:lt1>
        <a:srgbClr val="FFFFFF"/>
      </a:lt1>
      <a:dk2>
        <a:srgbClr val="AD9150"/>
      </a:dk2>
      <a:lt2>
        <a:srgbClr val="F4F0E6"/>
      </a:lt2>
      <a:accent1>
        <a:srgbClr val="AD9150"/>
      </a:accent1>
      <a:accent2>
        <a:srgbClr val="000000"/>
      </a:accent2>
      <a:accent3>
        <a:srgbClr val="EEB7BE"/>
      </a:accent3>
      <a:accent4>
        <a:srgbClr val="D39FA5"/>
      </a:accent4>
      <a:accent5>
        <a:srgbClr val="BA888C"/>
      </a:accent5>
      <a:accent6>
        <a:srgbClr val="9F7173"/>
      </a:accent6>
      <a:hlink>
        <a:srgbClr val="000000"/>
      </a:hlink>
      <a:folHlink>
        <a:srgbClr val="000000"/>
      </a:folHlink>
    </a:clrScheme>
    <a:fontScheme name="Notes fonts">
      <a:majorFont>
        <a:latin typeface="HelveticaNeueLT Pro 55 Roman"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HelveticaNeueLT Pro 55 Roman"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Handout colors">
      <a:dk1>
        <a:srgbClr val="000000"/>
      </a:dk1>
      <a:lt1>
        <a:srgbClr val="FFFFFF"/>
      </a:lt1>
      <a:dk2>
        <a:srgbClr val="AD9150"/>
      </a:dk2>
      <a:lt2>
        <a:srgbClr val="F4F0E6"/>
      </a:lt2>
      <a:accent1>
        <a:srgbClr val="AD9150"/>
      </a:accent1>
      <a:accent2>
        <a:srgbClr val="000000"/>
      </a:accent2>
      <a:accent3>
        <a:srgbClr val="EEB7BE"/>
      </a:accent3>
      <a:accent4>
        <a:srgbClr val="D39FA5"/>
      </a:accent4>
      <a:accent5>
        <a:srgbClr val="BA888C"/>
      </a:accent5>
      <a:accent6>
        <a:srgbClr val="9F7173"/>
      </a:accent6>
      <a:hlink>
        <a:srgbClr val="000000"/>
      </a:hlink>
      <a:folHlink>
        <a:srgbClr val="000000"/>
      </a:folHlink>
    </a:clrScheme>
    <a:fontScheme name="Handout fonts">
      <a:majorFont>
        <a:latin typeface="HelveticaNeueLT Pro 55 Roman"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HelveticaNeueLT Pro 55 Roman"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juid xmlns="http://www.joulesunlimited.com/juid"/>
</file>

<file path=customXml/item10.xml><?xml version="1.0" encoding="utf-8"?>
<juid xmlns="http://www.joulesunlimited.com/juid"/>
</file>

<file path=customXml/item11.xml><?xml version="1.0" encoding="utf-8"?>
<juid xmlns="http://www.joulesunlimited.com/juid"/>
</file>

<file path=customXml/item12.xml><?xml version="1.0" encoding="utf-8"?>
<juid xmlns="http://www.joulesunlimited.com/juid"/>
</file>

<file path=customXml/item13.xml><?xml version="1.0" encoding="utf-8"?>
<p:properties xmlns:p="http://schemas.microsoft.com/office/2006/metadata/properties" xmlns:xsi="http://www.w3.org/2001/XMLSchema-instance" xmlns:pc="http://schemas.microsoft.com/office/infopath/2007/PartnerControls">
  <documentManagement>
    <TaxCatchAll xmlns="2e499186-64db-4c5e-9db3-2c6b03ab9197" xsi:nil="true"/>
    <lcf76f155ced4ddcb4097134ff3c332f xmlns="ab62fedb-bf68-42d4-b116-e9f03071a0f4">
      <Terms xmlns="http://schemas.microsoft.com/office/infopath/2007/PartnerControls"/>
    </lcf76f155ced4ddcb4097134ff3c332f>
  </documentManagement>
</p:properties>
</file>

<file path=customXml/item14.xml><?xml version="1.0" encoding="utf-8"?>
<juid xmlns="http://www.joulesunlimited.com/juid"/>
</file>

<file path=customXml/item15.xml><?xml version="1.0" encoding="utf-8"?>
<juid xmlns="http://www.joulesunlimited.com/juid"/>
</file>

<file path=customXml/item16.xml><?xml version="1.0" encoding="utf-8"?>
<juid xmlns="http://www.joulesunlimited.com/juid"/>
</file>

<file path=customXml/item17.xml><?xml version="1.0" encoding="utf-8"?>
<juid xmlns="http://www.joulesunlimited.com/juid"/>
</file>

<file path=customXml/item18.xml><?xml version="1.0" encoding="utf-8"?>
<juid xmlns="http://www.joulesunlimited.com/juid"/>
</file>

<file path=customXml/item19.xml><?xml version="1.0" encoding="utf-8"?>
<juid xmlns="http://www.joulesunlimited.com/juid"/>
</file>

<file path=customXml/item2.xml><?xml version="1.0" encoding="utf-8"?>
<juid xmlns="http://www.joulesunlimited.com/juid"/>
</file>

<file path=customXml/item20.xml><?xml version="1.0" encoding="utf-8"?>
<juid xmlns="http://www.joulesunlimited.com/juid"/>
</file>

<file path=customXml/item21.xml><?xml version="1.0" encoding="utf-8"?>
<juid xmlns="http://www.joulesunlimited.com/juid"/>
</file>

<file path=customXml/item22.xml><?xml version="1.0" encoding="utf-8"?>
<juid xmlns="http://www.joulesunlimited.com/juid"/>
</file>

<file path=customXml/item23.xml><?xml version="1.0" encoding="utf-8"?>
<juid xmlns="http://www.joulesunlimited.com/juid"/>
</file>

<file path=customXml/item24.xml><?xml version="1.0" encoding="utf-8"?>
<juid xmlns="http://www.joulesunlimited.com/juid"/>
</file>

<file path=customXml/item25.xml><?xml version="1.0" encoding="utf-8"?>
<juid xmlns="http://www.joulesunlimited.com/juid"/>
</file>

<file path=customXml/item26.xml><?xml version="1.0" encoding="utf-8"?>
<juid xmlns="http://www.joulesunlimited.com/juid"/>
</file>

<file path=customXml/item27.xml><?xml version="1.0" encoding="utf-8"?>
<juid xmlns="http://www.joulesunlimited.com/juid"/>
</file>

<file path=customXml/item28.xml><?xml version="1.0" encoding="utf-8"?>
<juid xmlns="http://www.joulesunlimited.com/juid"/>
</file>

<file path=customXml/item29.xml><?xml version="1.0" encoding="utf-8"?>
<juid xmlns="http://www.joulesunlimited.com/juid"/>
</file>

<file path=customXml/item3.xml><?xml version="1.0" encoding="utf-8"?>
<ct:contentTypeSchema xmlns:ct="http://schemas.microsoft.com/office/2006/metadata/contentType" xmlns:ma="http://schemas.microsoft.com/office/2006/metadata/properties/metaAttributes" ct:_="" ma:_="" ma:contentTypeName="Document" ma:contentTypeID="0x010100184D9BF80BA53145885A294D9B627B21" ma:contentTypeVersion="18" ma:contentTypeDescription="Een nieuw document maken." ma:contentTypeScope="" ma:versionID="7031172f3c62142d0a4fa1455f5a07e1">
  <xsd:schema xmlns:xsd="http://www.w3.org/2001/XMLSchema" xmlns:xs="http://www.w3.org/2001/XMLSchema" xmlns:p="http://schemas.microsoft.com/office/2006/metadata/properties" xmlns:ns2="ab62fedb-bf68-42d4-b116-e9f03071a0f4" xmlns:ns3="2e499186-64db-4c5e-9db3-2c6b03ab9197" targetNamespace="http://schemas.microsoft.com/office/2006/metadata/properties" ma:root="true" ma:fieldsID="bc65e47324f2df105b04e5fa490358cb" ns2:_="" ns3:_="">
    <xsd:import namespace="ab62fedb-bf68-42d4-b116-e9f03071a0f4"/>
    <xsd:import namespace="2e499186-64db-4c5e-9db3-2c6b03ab91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62fedb-bf68-42d4-b116-e9f03071a0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e0fd7f1b-fc8f-40e5-8dcd-d42aba50bb5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499186-64db-4c5e-9db3-2c6b03ab9197"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f39cd266-7646-4a9e-8e8f-210d6ac81114}" ma:internalName="TaxCatchAll" ma:showField="CatchAllData" ma:web="2e499186-64db-4c5e-9db3-2c6b03ab91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0.xml><?xml version="1.0" encoding="utf-8"?>
<juid xmlns="http://www.joulesunlimited.com/juid"/>
</file>

<file path=customXml/item31.xml><?xml version="1.0" encoding="utf-8"?>
<juid xmlns="http://www.joulesunlimited.com/juid"/>
</file>

<file path=customXml/item32.xml><?xml version="1.0" encoding="utf-8"?>
<juid xmlns="http://www.joulesunlimited.com/juid"/>
</file>

<file path=customXml/item4.xml><?xml version="1.0" encoding="utf-8"?>
<juid xmlns="http://www.joulesunlimited.com/juid"/>
</file>

<file path=customXml/item5.xml><?xml version="1.0" encoding="utf-8"?>
<juid xmlns="http://www.joulesunlimited.com/juid"/>
</file>

<file path=customXml/item6.xml><?xml version="1.0" encoding="utf-8"?>
<juid xmlns="http://www.joulesunlimited.com/juid"/>
</file>

<file path=customXml/item7.xml><?xml version="1.0" encoding="utf-8"?>
<?mso-contentType ?>
<FormTemplates xmlns="http://schemas.microsoft.com/sharepoint/v3/contenttype/forms">
  <Display>DocumentLibraryForm</Display>
  <Edit>DocumentLibraryForm</Edit>
  <New>DocumentLibraryForm</New>
</FormTemplates>
</file>

<file path=customXml/item8.xml><?xml version="1.0" encoding="utf-8"?>
<juid xmlns="http://www.joulesunlimited.com/juid"/>
</file>

<file path=customXml/item9.xml><?xml version="1.0" encoding="utf-8"?>
<juid xmlns="http://www.joulesunlimited.com/juid"/>
</file>

<file path=customXml/itemProps1.xml><?xml version="1.0" encoding="utf-8"?>
<ds:datastoreItem xmlns:ds="http://schemas.openxmlformats.org/officeDocument/2006/customXml" ds:itemID="{295B5AAC-07AF-44AB-8CBE-141B24804BB0}">
  <ds:schemaRefs>
    <ds:schemaRef ds:uri="http://www.joulesunlimited.com/juid"/>
  </ds:schemaRefs>
</ds:datastoreItem>
</file>

<file path=customXml/itemProps10.xml><?xml version="1.0" encoding="utf-8"?>
<ds:datastoreItem xmlns:ds="http://schemas.openxmlformats.org/officeDocument/2006/customXml" ds:itemID="{B6BBA56A-0638-4822-BD40-3F458A0862CC}">
  <ds:schemaRefs>
    <ds:schemaRef ds:uri="http://www.joulesunlimited.com/juid"/>
  </ds:schemaRefs>
</ds:datastoreItem>
</file>

<file path=customXml/itemProps11.xml><?xml version="1.0" encoding="utf-8"?>
<ds:datastoreItem xmlns:ds="http://schemas.openxmlformats.org/officeDocument/2006/customXml" ds:itemID="{5FF724C1-412C-473C-BBF4-B5216A955167}">
  <ds:schemaRefs>
    <ds:schemaRef ds:uri="http://www.joulesunlimited.com/juid"/>
  </ds:schemaRefs>
</ds:datastoreItem>
</file>

<file path=customXml/itemProps12.xml><?xml version="1.0" encoding="utf-8"?>
<ds:datastoreItem xmlns:ds="http://schemas.openxmlformats.org/officeDocument/2006/customXml" ds:itemID="{C4E2463D-835F-45F2-B305-7E5435D03A85}">
  <ds:schemaRefs>
    <ds:schemaRef ds:uri="http://www.joulesunlimited.com/juid"/>
  </ds:schemaRefs>
</ds:datastoreItem>
</file>

<file path=customXml/itemProps13.xml><?xml version="1.0" encoding="utf-8"?>
<ds:datastoreItem xmlns:ds="http://schemas.openxmlformats.org/officeDocument/2006/customXml" ds:itemID="{C069FE03-C4A4-4118-A83C-CD8EE0C9311D}">
  <ds:schemaRefs>
    <ds:schemaRef ds:uri="1821a352-5412-4269-90f7-17a58e0e577f"/>
    <ds:schemaRef ds:uri="a6b9fb22-25df-4dae-870a-8149d4692400"/>
    <ds:schemaRef ds:uri="eb34f2bc-dc29-4a17-9f35-26a06601042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2e499186-64db-4c5e-9db3-2c6b03ab9197"/>
    <ds:schemaRef ds:uri="ab62fedb-bf68-42d4-b116-e9f03071a0f4"/>
  </ds:schemaRefs>
</ds:datastoreItem>
</file>

<file path=customXml/itemProps14.xml><?xml version="1.0" encoding="utf-8"?>
<ds:datastoreItem xmlns:ds="http://schemas.openxmlformats.org/officeDocument/2006/customXml" ds:itemID="{B707E31C-8521-4A23-9115-7E2D8A6B1A32}">
  <ds:schemaRefs>
    <ds:schemaRef ds:uri="http://www.joulesunlimited.com/juid"/>
  </ds:schemaRefs>
</ds:datastoreItem>
</file>

<file path=customXml/itemProps15.xml><?xml version="1.0" encoding="utf-8"?>
<ds:datastoreItem xmlns:ds="http://schemas.openxmlformats.org/officeDocument/2006/customXml" ds:itemID="{A5FF1035-57A2-4D4E-8343-D1113C0A936C}">
  <ds:schemaRefs>
    <ds:schemaRef ds:uri="http://www.joulesunlimited.com/juid"/>
  </ds:schemaRefs>
</ds:datastoreItem>
</file>

<file path=customXml/itemProps16.xml><?xml version="1.0" encoding="utf-8"?>
<ds:datastoreItem xmlns:ds="http://schemas.openxmlformats.org/officeDocument/2006/customXml" ds:itemID="{DE681AD2-137B-4FF2-8320-AC58F844C80E}">
  <ds:schemaRefs>
    <ds:schemaRef ds:uri="http://www.joulesunlimited.com/juid"/>
  </ds:schemaRefs>
</ds:datastoreItem>
</file>

<file path=customXml/itemProps17.xml><?xml version="1.0" encoding="utf-8"?>
<ds:datastoreItem xmlns:ds="http://schemas.openxmlformats.org/officeDocument/2006/customXml" ds:itemID="{4EAAEF31-7E9B-45C6-A347-82B61E6AE16A}">
  <ds:schemaRefs>
    <ds:schemaRef ds:uri="http://www.joulesunlimited.com/juid"/>
  </ds:schemaRefs>
</ds:datastoreItem>
</file>

<file path=customXml/itemProps18.xml><?xml version="1.0" encoding="utf-8"?>
<ds:datastoreItem xmlns:ds="http://schemas.openxmlformats.org/officeDocument/2006/customXml" ds:itemID="{4BA77AFC-54B0-4311-8A54-8FBE65CABFB4}">
  <ds:schemaRefs>
    <ds:schemaRef ds:uri="http://www.joulesunlimited.com/juid"/>
  </ds:schemaRefs>
</ds:datastoreItem>
</file>

<file path=customXml/itemProps19.xml><?xml version="1.0" encoding="utf-8"?>
<ds:datastoreItem xmlns:ds="http://schemas.openxmlformats.org/officeDocument/2006/customXml" ds:itemID="{288107EE-D096-4964-AE11-567AA9318407}">
  <ds:schemaRefs>
    <ds:schemaRef ds:uri="http://www.joulesunlimited.com/juid"/>
  </ds:schemaRefs>
</ds:datastoreItem>
</file>

<file path=customXml/itemProps2.xml><?xml version="1.0" encoding="utf-8"?>
<ds:datastoreItem xmlns:ds="http://schemas.openxmlformats.org/officeDocument/2006/customXml" ds:itemID="{9CABC957-D6B8-43E3-A400-851030BCC2F8}">
  <ds:schemaRefs>
    <ds:schemaRef ds:uri="http://www.joulesunlimited.com/juid"/>
  </ds:schemaRefs>
</ds:datastoreItem>
</file>

<file path=customXml/itemProps20.xml><?xml version="1.0" encoding="utf-8"?>
<ds:datastoreItem xmlns:ds="http://schemas.openxmlformats.org/officeDocument/2006/customXml" ds:itemID="{61513B52-D498-4C2A-A223-65FA1AB70595}">
  <ds:schemaRefs>
    <ds:schemaRef ds:uri="http://www.joulesunlimited.com/juid"/>
  </ds:schemaRefs>
</ds:datastoreItem>
</file>

<file path=customXml/itemProps21.xml><?xml version="1.0" encoding="utf-8"?>
<ds:datastoreItem xmlns:ds="http://schemas.openxmlformats.org/officeDocument/2006/customXml" ds:itemID="{57143122-2495-4E05-B3EC-F24616D9D99C}">
  <ds:schemaRefs>
    <ds:schemaRef ds:uri="http://www.joulesunlimited.com/juid"/>
  </ds:schemaRefs>
</ds:datastoreItem>
</file>

<file path=customXml/itemProps22.xml><?xml version="1.0" encoding="utf-8"?>
<ds:datastoreItem xmlns:ds="http://schemas.openxmlformats.org/officeDocument/2006/customXml" ds:itemID="{EEB35AED-B2FD-43F7-B71B-0230A39F4AC0}">
  <ds:schemaRefs>
    <ds:schemaRef ds:uri="http://www.joulesunlimited.com/juid"/>
  </ds:schemaRefs>
</ds:datastoreItem>
</file>

<file path=customXml/itemProps23.xml><?xml version="1.0" encoding="utf-8"?>
<ds:datastoreItem xmlns:ds="http://schemas.openxmlformats.org/officeDocument/2006/customXml" ds:itemID="{289CB10D-69CE-4B18-B30A-C63CA405BD95}">
  <ds:schemaRefs>
    <ds:schemaRef ds:uri="http://www.joulesunlimited.com/juid"/>
  </ds:schemaRefs>
</ds:datastoreItem>
</file>

<file path=customXml/itemProps24.xml><?xml version="1.0" encoding="utf-8"?>
<ds:datastoreItem xmlns:ds="http://schemas.openxmlformats.org/officeDocument/2006/customXml" ds:itemID="{1965A99A-42D9-45EA-980E-CFFE89501CA1}">
  <ds:schemaRefs>
    <ds:schemaRef ds:uri="http://www.joulesunlimited.com/juid"/>
  </ds:schemaRefs>
</ds:datastoreItem>
</file>

<file path=customXml/itemProps25.xml><?xml version="1.0" encoding="utf-8"?>
<ds:datastoreItem xmlns:ds="http://schemas.openxmlformats.org/officeDocument/2006/customXml" ds:itemID="{540D0A7A-9C9A-4A4C-827D-E58E1A2CBACC}">
  <ds:schemaRefs>
    <ds:schemaRef ds:uri="http://www.joulesunlimited.com/juid"/>
  </ds:schemaRefs>
</ds:datastoreItem>
</file>

<file path=customXml/itemProps26.xml><?xml version="1.0" encoding="utf-8"?>
<ds:datastoreItem xmlns:ds="http://schemas.openxmlformats.org/officeDocument/2006/customXml" ds:itemID="{C26BDD49-25C9-4B02-A0A3-0937C826A63D}">
  <ds:schemaRefs>
    <ds:schemaRef ds:uri="http://www.joulesunlimited.com/juid"/>
  </ds:schemaRefs>
</ds:datastoreItem>
</file>

<file path=customXml/itemProps27.xml><?xml version="1.0" encoding="utf-8"?>
<ds:datastoreItem xmlns:ds="http://schemas.openxmlformats.org/officeDocument/2006/customXml" ds:itemID="{920C82FD-BD10-4E06-AED4-FD6A4D5C4520}">
  <ds:schemaRefs>
    <ds:schemaRef ds:uri="http://www.joulesunlimited.com/juid"/>
  </ds:schemaRefs>
</ds:datastoreItem>
</file>

<file path=customXml/itemProps28.xml><?xml version="1.0" encoding="utf-8"?>
<ds:datastoreItem xmlns:ds="http://schemas.openxmlformats.org/officeDocument/2006/customXml" ds:itemID="{7128CB0E-3CCC-405A-ACF6-C516A8BB19CA}">
  <ds:schemaRefs>
    <ds:schemaRef ds:uri="http://www.joulesunlimited.com/juid"/>
  </ds:schemaRefs>
</ds:datastoreItem>
</file>

<file path=customXml/itemProps29.xml><?xml version="1.0" encoding="utf-8"?>
<ds:datastoreItem xmlns:ds="http://schemas.openxmlformats.org/officeDocument/2006/customXml" ds:itemID="{07E0395C-EFA1-404E-A339-561B713BD722}">
  <ds:schemaRefs>
    <ds:schemaRef ds:uri="http://www.joulesunlimited.com/juid"/>
  </ds:schemaRefs>
</ds:datastoreItem>
</file>

<file path=customXml/itemProps3.xml><?xml version="1.0" encoding="utf-8"?>
<ds:datastoreItem xmlns:ds="http://schemas.openxmlformats.org/officeDocument/2006/customXml" ds:itemID="{4140DCF0-E69E-4A44-A3C1-30F62185A029}"/>
</file>

<file path=customXml/itemProps30.xml><?xml version="1.0" encoding="utf-8"?>
<ds:datastoreItem xmlns:ds="http://schemas.openxmlformats.org/officeDocument/2006/customXml" ds:itemID="{729C8B8F-A40B-44C5-B2FF-4374EAB72F05}">
  <ds:schemaRefs>
    <ds:schemaRef ds:uri="http://www.joulesunlimited.com/juid"/>
  </ds:schemaRefs>
</ds:datastoreItem>
</file>

<file path=customXml/itemProps31.xml><?xml version="1.0" encoding="utf-8"?>
<ds:datastoreItem xmlns:ds="http://schemas.openxmlformats.org/officeDocument/2006/customXml" ds:itemID="{19D880D1-06CC-463F-ACAF-6A48D6BD51AE}">
  <ds:schemaRefs>
    <ds:schemaRef ds:uri="http://www.joulesunlimited.com/juid"/>
  </ds:schemaRefs>
</ds:datastoreItem>
</file>

<file path=customXml/itemProps32.xml><?xml version="1.0" encoding="utf-8"?>
<ds:datastoreItem xmlns:ds="http://schemas.openxmlformats.org/officeDocument/2006/customXml" ds:itemID="{2645DE86-6645-46CE-9370-AAAC5327AFF5}">
  <ds:schemaRefs>
    <ds:schemaRef ds:uri="http://www.joulesunlimited.com/juid"/>
  </ds:schemaRefs>
</ds:datastoreItem>
</file>

<file path=customXml/itemProps4.xml><?xml version="1.0" encoding="utf-8"?>
<ds:datastoreItem xmlns:ds="http://schemas.openxmlformats.org/officeDocument/2006/customXml" ds:itemID="{C3776BC1-BC11-4E45-8336-22A1569DBB7F}">
  <ds:schemaRefs>
    <ds:schemaRef ds:uri="http://www.joulesunlimited.com/juid"/>
  </ds:schemaRefs>
</ds:datastoreItem>
</file>

<file path=customXml/itemProps5.xml><?xml version="1.0" encoding="utf-8"?>
<ds:datastoreItem xmlns:ds="http://schemas.openxmlformats.org/officeDocument/2006/customXml" ds:itemID="{519CF027-E8C8-44C1-BF2B-F08C4B795B3F}">
  <ds:schemaRefs>
    <ds:schemaRef ds:uri="http://www.joulesunlimited.com/juid"/>
  </ds:schemaRefs>
</ds:datastoreItem>
</file>

<file path=customXml/itemProps6.xml><?xml version="1.0" encoding="utf-8"?>
<ds:datastoreItem xmlns:ds="http://schemas.openxmlformats.org/officeDocument/2006/customXml" ds:itemID="{D7241AE6-CAC7-4546-9FD1-1C8653A7ABE8}">
  <ds:schemaRefs>
    <ds:schemaRef ds:uri="http://www.joulesunlimited.com/juid"/>
  </ds:schemaRefs>
</ds:datastoreItem>
</file>

<file path=customXml/itemProps7.xml><?xml version="1.0" encoding="utf-8"?>
<ds:datastoreItem xmlns:ds="http://schemas.openxmlformats.org/officeDocument/2006/customXml" ds:itemID="{6D6A6D00-5520-4098-9665-7202CB8499D7}">
  <ds:schemaRefs>
    <ds:schemaRef ds:uri="http://schemas.microsoft.com/sharepoint/v3/contenttype/forms"/>
  </ds:schemaRefs>
</ds:datastoreItem>
</file>

<file path=customXml/itemProps8.xml><?xml version="1.0" encoding="utf-8"?>
<ds:datastoreItem xmlns:ds="http://schemas.openxmlformats.org/officeDocument/2006/customXml" ds:itemID="{509C83FC-F3D2-4658-9E45-A6018CCF19B1}">
  <ds:schemaRefs>
    <ds:schemaRef ds:uri="http://www.joulesunlimited.com/juid"/>
  </ds:schemaRefs>
</ds:datastoreItem>
</file>

<file path=customXml/itemProps9.xml><?xml version="1.0" encoding="utf-8"?>
<ds:datastoreItem xmlns:ds="http://schemas.openxmlformats.org/officeDocument/2006/customXml" ds:itemID="{8EA9316D-43D8-4890-8ED2-B7DF2B3A91A9}">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Stichting Lezen en Schrijven</Template>
  <TotalTime>666</TotalTime>
  <Words>523</Words>
  <Application>Microsoft Office PowerPoint</Application>
  <PresentationFormat>Breedbeeld</PresentationFormat>
  <Paragraphs>99</Paragraphs>
  <Slides>8</Slides>
  <Notes>5</Notes>
  <HiddenSlides>0</HiddenSlides>
  <MMClips>1</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8</vt:i4>
      </vt:variant>
    </vt:vector>
  </HeadingPairs>
  <TitlesOfParts>
    <vt:vector size="14" baseType="lpstr">
      <vt:lpstr>Arial</vt:lpstr>
      <vt:lpstr>Calibri</vt:lpstr>
      <vt:lpstr>HelveticaNeueLT Pro 55 Roman</vt:lpstr>
      <vt:lpstr>Symbol</vt:lpstr>
      <vt:lpstr>Kantoorthema</vt:lpstr>
      <vt:lpstr>Huisstijl</vt:lpstr>
      <vt:lpstr>Laaggeletterd =</vt:lpstr>
      <vt:lpstr>Waar loop je dan tegenaan?      </vt:lpstr>
      <vt:lpstr>Hoe herken je beperkte basisvaardigheden?      </vt:lpstr>
      <vt:lpstr>Arbeidsmarktregio Groningen, hoeveel mensen?</vt:lpstr>
      <vt:lpstr>Waarom zeggen mensen niet  dat ze iets niet begrijpen of kunnen lezen? </vt:lpstr>
      <vt:lpstr>                              Eén van die mensen…    </vt:lpstr>
      <vt:lpstr>Hoe duidelijk ben jij?</vt:lpstr>
      <vt:lpstr>PowerPoint-presentatie</vt:lpstr>
    </vt:vector>
  </TitlesOfParts>
  <Manager/>
  <Company>Stichting Lezen &amp; Schrijven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Harwig | Leven lang ontwikkelen en basisvaardigheden</dc:title>
  <dc:subject/>
  <dc:creator>Marijke Holsbrink</dc:creator>
  <cp:keywords/>
  <dc:description>Sjabloonversie: 2.2c - 22 maart 2021_x000d_
Ontwerp: Total Design_x000d_
Sjablonen: www.JoulesUnlimited.com</dc:description>
  <cp:lastModifiedBy>Groot Koerkamp</cp:lastModifiedBy>
  <cp:revision>101</cp:revision>
  <dcterms:created xsi:type="dcterms:W3CDTF">2022-01-13T13:57:02Z</dcterms:created>
  <dcterms:modified xsi:type="dcterms:W3CDTF">2025-05-21T09:31:42Z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0x010100184D9BF80BA53145885A294D9B627B21</vt:lpwstr>
  </property>
</Properties>
</file>